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Anaheim"/>
      <p:regular r:id="rId41"/>
    </p:embeddedFont>
    <p:embeddedFont>
      <p:font typeface="Bebas Neue"/>
      <p:regular r:id="rId42"/>
    </p:embeddedFont>
    <p:embeddedFont>
      <p:font typeface="Kumbh Sans"/>
      <p:regular r:id="rId43"/>
      <p:bold r:id="rId44"/>
    </p:embeddedFont>
    <p:embeddedFont>
      <p:font typeface="Nunito Sans Medium"/>
      <p:regular r:id="rId45"/>
      <p:bold r:id="rId46"/>
      <p:italic r:id="rId47"/>
      <p:boldItalic r:id="rId48"/>
    </p:embeddedFont>
    <p:embeddedFont>
      <p:font typeface="Nunito Sans Black"/>
      <p:bold r:id="rId49"/>
      <p:boldItalic r:id="rId50"/>
    </p:embeddedFont>
    <p:embeddedFont>
      <p:font typeface="Licorice"/>
      <p:regular r:id="rId51"/>
    </p:embeddedFont>
    <p:embeddedFont>
      <p:font typeface="Kumbh Sans Black"/>
      <p:bold r:id="rId52"/>
    </p:embeddedFont>
    <p:embeddedFont>
      <p:font typeface="Nunito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5EB3D0-1714-44F9-8C9D-FCC860E4EE41}">
  <a:tblStyle styleId="{3B5EB3D0-1714-44F9-8C9D-FCC860E4EE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BebasNeue-regular.fntdata"/><Relationship Id="rId41" Type="http://schemas.openxmlformats.org/officeDocument/2006/relationships/font" Target="fonts/Anaheim-regular.fntdata"/><Relationship Id="rId44" Type="http://schemas.openxmlformats.org/officeDocument/2006/relationships/font" Target="fonts/KumbhSans-bold.fntdata"/><Relationship Id="rId43" Type="http://schemas.openxmlformats.org/officeDocument/2006/relationships/font" Target="fonts/KumbhSans-regular.fntdata"/><Relationship Id="rId46" Type="http://schemas.openxmlformats.org/officeDocument/2006/relationships/font" Target="fonts/NunitoSansMedium-bold.fntdata"/><Relationship Id="rId45" Type="http://schemas.openxmlformats.org/officeDocument/2006/relationships/font" Target="fonts/Nunito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Medium-boldItalic.fntdata"/><Relationship Id="rId47" Type="http://schemas.openxmlformats.org/officeDocument/2006/relationships/font" Target="fonts/NunitoSansMedium-italic.fntdata"/><Relationship Id="rId49" Type="http://schemas.openxmlformats.org/officeDocument/2006/relationships/font" Target="fonts/NunitoSans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slide" Target="slides/slide31.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icorice-regular.fntdata"/><Relationship Id="rId50" Type="http://schemas.openxmlformats.org/officeDocument/2006/relationships/font" Target="fonts/NunitoSansBlack-boldItalic.fntdata"/><Relationship Id="rId53" Type="http://schemas.openxmlformats.org/officeDocument/2006/relationships/font" Target="fonts/NunitoSans-regular.fntdata"/><Relationship Id="rId52" Type="http://schemas.openxmlformats.org/officeDocument/2006/relationships/font" Target="fonts/KumbhSansBlack-bold.fntdata"/><Relationship Id="rId11" Type="http://schemas.openxmlformats.org/officeDocument/2006/relationships/slide" Target="slides/slide6.xml"/><Relationship Id="rId55" Type="http://schemas.openxmlformats.org/officeDocument/2006/relationships/font" Target="fonts/NunitoSans-italic.fntdata"/><Relationship Id="rId10" Type="http://schemas.openxmlformats.org/officeDocument/2006/relationships/slide" Target="slides/slide5.xml"/><Relationship Id="rId54" Type="http://schemas.openxmlformats.org/officeDocument/2006/relationships/font" Target="fonts/Nunito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Nunito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2cbf158b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2cbf158b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cbf158b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cbf158b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cbf158bc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2cbf158bc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2cbf158bc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2cbf158bc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1b9a720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1b9a720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2cbf158b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2cbf158b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2cbf158bc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2cbf158bc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2cbf158bc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2cbf158bc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2cbf158bc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2cbf158bc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2cbf158bc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2cbf158bc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a1b9a720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a1b9a720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1bf3a23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1bf3a23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2cbf158b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2cbf158b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1bf3a23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1bf3a23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e095992a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e095992a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e095992a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e095992a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2cbf158bc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2cbf158bc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2cbf158bc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2cbf158bc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ea2fc3f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ea2fc3f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1c227d967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1c227d967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2cbf158b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2cbf158b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ebc96e595_0_18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ebc96e595_0_18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2cbf15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2cbf15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83975" y="1034825"/>
            <a:ext cx="6005700" cy="2077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0" sz="4500">
                <a:latin typeface="Kumbh Sans Black"/>
                <a:ea typeface="Kumbh Sans Black"/>
                <a:cs typeface="Kumbh Sans Black"/>
                <a:sym typeface="Kumbh Sans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183975" y="3490675"/>
            <a:ext cx="2578200" cy="61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6466675" y="900"/>
            <a:ext cx="2677325" cy="1767459"/>
          </a:xfrm>
          <a:prstGeom prst="rect">
            <a:avLst/>
          </a:prstGeom>
          <a:noFill/>
          <a:ln>
            <a:noFill/>
          </a:ln>
        </p:spPr>
      </p:pic>
      <p:pic>
        <p:nvPicPr>
          <p:cNvPr id="12" name="Google Shape;12;p2"/>
          <p:cNvPicPr preferRelativeResize="0"/>
          <p:nvPr/>
        </p:nvPicPr>
        <p:blipFill>
          <a:blip r:embed="rId2">
            <a:alphaModFix/>
          </a:blip>
          <a:stretch>
            <a:fillRect/>
          </a:stretch>
        </p:blipFill>
        <p:spPr>
          <a:xfrm flipH="1" rot="-5400000">
            <a:off x="-297686" y="3684041"/>
            <a:ext cx="1751977" cy="1156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1759500" y="1416131"/>
            <a:ext cx="5625000" cy="1106700"/>
          </a:xfrm>
          <a:prstGeom prst="rect">
            <a:avLst/>
          </a:prstGeom>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58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2923425" y="3053869"/>
            <a:ext cx="32970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6" name="Google Shape;56;p11"/>
          <p:cNvPicPr preferRelativeResize="0"/>
          <p:nvPr/>
        </p:nvPicPr>
        <p:blipFill>
          <a:blip r:embed="rId2">
            <a:alphaModFix/>
          </a:blip>
          <a:stretch>
            <a:fillRect/>
          </a:stretch>
        </p:blipFill>
        <p:spPr>
          <a:xfrm rot="10800000">
            <a:off x="3" y="1"/>
            <a:ext cx="9143997" cy="1025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8" name="Shape 58"/>
        <p:cNvGrpSpPr/>
        <p:nvPr/>
      </p:nvGrpSpPr>
      <p:grpSpPr>
        <a:xfrm>
          <a:off x="0" y="0"/>
          <a:ext cx="0" cy="0"/>
          <a:chOff x="0" y="0"/>
          <a:chExt cx="0" cy="0"/>
        </a:xfrm>
      </p:grpSpPr>
      <p:grpSp>
        <p:nvGrpSpPr>
          <p:cNvPr id="59" name="Google Shape;59;p13"/>
          <p:cNvGrpSpPr/>
          <p:nvPr/>
        </p:nvGrpSpPr>
        <p:grpSpPr>
          <a:xfrm>
            <a:off x="-8196" y="-8196"/>
            <a:ext cx="9440444" cy="5726995"/>
            <a:chOff x="-8196" y="-8196"/>
            <a:chExt cx="9440444" cy="5726995"/>
          </a:xfrm>
        </p:grpSpPr>
        <p:grpSp>
          <p:nvGrpSpPr>
            <p:cNvPr id="60" name="Google Shape;60;p13"/>
            <p:cNvGrpSpPr/>
            <p:nvPr/>
          </p:nvGrpSpPr>
          <p:grpSpPr>
            <a:xfrm>
              <a:off x="-8196" y="-8196"/>
              <a:ext cx="9160404" cy="5159907"/>
              <a:chOff x="-8196" y="-8196"/>
              <a:chExt cx="9160404" cy="5159907"/>
            </a:xfrm>
          </p:grpSpPr>
          <p:pic>
            <p:nvPicPr>
              <p:cNvPr id="61" name="Google Shape;61;p13"/>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62" name="Google Shape;62;p13"/>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pic>
          <p:nvPicPr>
            <p:cNvPr id="63" name="Google Shape;63;p13"/>
            <p:cNvPicPr preferRelativeResize="0"/>
            <p:nvPr/>
          </p:nvPicPr>
          <p:blipFill rotWithShape="1">
            <a:blip r:embed="rId3">
              <a:alphaModFix/>
            </a:blip>
            <a:srcRect b="6615" l="-12094" r="65126" t="41336"/>
            <a:stretch/>
          </p:blipFill>
          <p:spPr>
            <a:xfrm>
              <a:off x="5137449" y="3041600"/>
              <a:ext cx="4294799" cy="2677199"/>
            </a:xfrm>
            <a:prstGeom prst="rect">
              <a:avLst/>
            </a:prstGeom>
            <a:noFill/>
            <a:ln>
              <a:noFill/>
            </a:ln>
          </p:spPr>
        </p:pic>
      </p:grpSp>
      <p:sp>
        <p:nvSpPr>
          <p:cNvPr id="64" name="Google Shape;6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txBox="1"/>
          <p:nvPr>
            <p:ph idx="1" type="subTitle"/>
          </p:nvPr>
        </p:nvSpPr>
        <p:spPr>
          <a:xfrm>
            <a:off x="1628550" y="1603092"/>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idx="2" type="subTitle"/>
          </p:nvPr>
        </p:nvSpPr>
        <p:spPr>
          <a:xfrm>
            <a:off x="1628550" y="2779094"/>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3"/>
          <p:cNvSpPr txBox="1"/>
          <p:nvPr>
            <p:ph idx="3" type="subTitle"/>
          </p:nvPr>
        </p:nvSpPr>
        <p:spPr>
          <a:xfrm>
            <a:off x="1628550" y="3955100"/>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hasCustomPrompt="1" idx="4" type="title"/>
          </p:nvPr>
        </p:nvSpPr>
        <p:spPr>
          <a:xfrm>
            <a:off x="720000" y="1291963"/>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5" type="title"/>
          </p:nvPr>
        </p:nvSpPr>
        <p:spPr>
          <a:xfrm>
            <a:off x="720000" y="24521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hasCustomPrompt="1" idx="6" type="title"/>
          </p:nvPr>
        </p:nvSpPr>
        <p:spPr>
          <a:xfrm>
            <a:off x="720000" y="3612238"/>
            <a:ext cx="655800" cy="7758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7" type="subTitle"/>
          </p:nvPr>
        </p:nvSpPr>
        <p:spPr>
          <a:xfrm>
            <a:off x="1628550" y="1152200"/>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2" name="Google Shape;72;p13"/>
          <p:cNvSpPr txBox="1"/>
          <p:nvPr>
            <p:ph idx="8" type="subTitle"/>
          </p:nvPr>
        </p:nvSpPr>
        <p:spPr>
          <a:xfrm>
            <a:off x="1628550" y="2328202"/>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3" name="Google Shape;73;p13"/>
          <p:cNvSpPr txBox="1"/>
          <p:nvPr>
            <p:ph idx="9" type="subTitle"/>
          </p:nvPr>
        </p:nvSpPr>
        <p:spPr>
          <a:xfrm>
            <a:off x="1628550" y="3504205"/>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4" name="Google Shape;74;p13"/>
          <p:cNvSpPr txBox="1"/>
          <p:nvPr>
            <p:ph idx="13" type="subTitle"/>
          </p:nvPr>
        </p:nvSpPr>
        <p:spPr>
          <a:xfrm flipH="1">
            <a:off x="4584150" y="1603092"/>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5" name="Google Shape;75;p13"/>
          <p:cNvSpPr txBox="1"/>
          <p:nvPr>
            <p:ph idx="14" type="subTitle"/>
          </p:nvPr>
        </p:nvSpPr>
        <p:spPr>
          <a:xfrm flipH="1">
            <a:off x="4584150" y="2779094"/>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6" name="Google Shape;76;p13"/>
          <p:cNvSpPr txBox="1"/>
          <p:nvPr>
            <p:ph idx="15" type="subTitle"/>
          </p:nvPr>
        </p:nvSpPr>
        <p:spPr>
          <a:xfrm flipH="1">
            <a:off x="4584150" y="3955100"/>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7" name="Google Shape;77;p13"/>
          <p:cNvSpPr txBox="1"/>
          <p:nvPr>
            <p:ph hasCustomPrompt="1" idx="16" type="title"/>
          </p:nvPr>
        </p:nvSpPr>
        <p:spPr>
          <a:xfrm flipH="1">
            <a:off x="7768200" y="1291963"/>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u="sng"/>
            </a:lvl2pPr>
            <a:lvl3pPr lvl="2" rtl="0">
              <a:spcBef>
                <a:spcPts val="0"/>
              </a:spcBef>
              <a:spcAft>
                <a:spcPts val="0"/>
              </a:spcAft>
              <a:buSzPts val="3000"/>
              <a:buNone/>
              <a:defRPr sz="3000" u="sng"/>
            </a:lvl3pPr>
            <a:lvl4pPr lvl="3" rtl="0">
              <a:spcBef>
                <a:spcPts val="0"/>
              </a:spcBef>
              <a:spcAft>
                <a:spcPts val="0"/>
              </a:spcAft>
              <a:buSzPts val="3000"/>
              <a:buNone/>
              <a:defRPr sz="3000" u="sng"/>
            </a:lvl4pPr>
            <a:lvl5pPr lvl="4" rtl="0">
              <a:spcBef>
                <a:spcPts val="0"/>
              </a:spcBef>
              <a:spcAft>
                <a:spcPts val="0"/>
              </a:spcAft>
              <a:buSzPts val="3000"/>
              <a:buNone/>
              <a:defRPr sz="3000" u="sng"/>
            </a:lvl5pPr>
            <a:lvl6pPr lvl="5" rtl="0">
              <a:spcBef>
                <a:spcPts val="0"/>
              </a:spcBef>
              <a:spcAft>
                <a:spcPts val="0"/>
              </a:spcAft>
              <a:buSzPts val="3000"/>
              <a:buNone/>
              <a:defRPr sz="3000" u="sng"/>
            </a:lvl6pPr>
            <a:lvl7pPr lvl="6" rtl="0">
              <a:spcBef>
                <a:spcPts val="0"/>
              </a:spcBef>
              <a:spcAft>
                <a:spcPts val="0"/>
              </a:spcAft>
              <a:buSzPts val="3000"/>
              <a:buNone/>
              <a:defRPr sz="3000" u="sng"/>
            </a:lvl7pPr>
            <a:lvl8pPr lvl="7" rtl="0">
              <a:spcBef>
                <a:spcPts val="0"/>
              </a:spcBef>
              <a:spcAft>
                <a:spcPts val="0"/>
              </a:spcAft>
              <a:buSzPts val="3000"/>
              <a:buNone/>
              <a:defRPr sz="3000" u="sng"/>
            </a:lvl8pPr>
            <a:lvl9pPr lvl="8" rtl="0">
              <a:spcBef>
                <a:spcPts val="0"/>
              </a:spcBef>
              <a:spcAft>
                <a:spcPts val="0"/>
              </a:spcAft>
              <a:buSzPts val="3000"/>
              <a:buNone/>
              <a:defRPr sz="3000" u="sng"/>
            </a:lvl9pPr>
          </a:lstStyle>
          <a:p>
            <a:r>
              <a:t>xx%</a:t>
            </a:r>
          </a:p>
        </p:txBody>
      </p:sp>
      <p:sp>
        <p:nvSpPr>
          <p:cNvPr id="78" name="Google Shape;78;p13"/>
          <p:cNvSpPr txBox="1"/>
          <p:nvPr>
            <p:ph hasCustomPrompt="1" idx="17" type="title"/>
          </p:nvPr>
        </p:nvSpPr>
        <p:spPr>
          <a:xfrm flipH="1">
            <a:off x="7768200" y="24521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18" type="title"/>
          </p:nvPr>
        </p:nvSpPr>
        <p:spPr>
          <a:xfrm flipH="1">
            <a:off x="7768200" y="3612238"/>
            <a:ext cx="655800" cy="7758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19" type="subTitle"/>
          </p:nvPr>
        </p:nvSpPr>
        <p:spPr>
          <a:xfrm flipH="1">
            <a:off x="4584150" y="1152200"/>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81" name="Google Shape;81;p13"/>
          <p:cNvSpPr txBox="1"/>
          <p:nvPr>
            <p:ph idx="20" type="subTitle"/>
          </p:nvPr>
        </p:nvSpPr>
        <p:spPr>
          <a:xfrm flipH="1">
            <a:off x="4584150" y="2328202"/>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82" name="Google Shape;82;p13"/>
          <p:cNvSpPr txBox="1"/>
          <p:nvPr>
            <p:ph idx="21" type="subTitle"/>
          </p:nvPr>
        </p:nvSpPr>
        <p:spPr>
          <a:xfrm flipH="1">
            <a:off x="4584150" y="3504205"/>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3" name="Shape 83"/>
        <p:cNvGrpSpPr/>
        <p:nvPr/>
      </p:nvGrpSpPr>
      <p:grpSpPr>
        <a:xfrm>
          <a:off x="0" y="0"/>
          <a:ext cx="0" cy="0"/>
          <a:chOff x="0" y="0"/>
          <a:chExt cx="0" cy="0"/>
        </a:xfrm>
      </p:grpSpPr>
      <p:sp>
        <p:nvSpPr>
          <p:cNvPr id="84" name="Google Shape;84;p14"/>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5" name="Google Shape;85;p14"/>
          <p:cNvSpPr txBox="1"/>
          <p:nvPr>
            <p:ph hasCustomPrompt="1" idx="2" type="title"/>
          </p:nvPr>
        </p:nvSpPr>
        <p:spPr>
          <a:xfrm>
            <a:off x="267300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p:nvPr>
            <p:ph idx="1" type="subTitle"/>
          </p:nvPr>
        </p:nvSpPr>
        <p:spPr>
          <a:xfrm>
            <a:off x="2596800" y="3712088"/>
            <a:ext cx="26205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87" name="Google Shape;87;p14"/>
          <p:cNvPicPr preferRelativeResize="0"/>
          <p:nvPr/>
        </p:nvPicPr>
        <p:blipFill>
          <a:blip r:embed="rId2">
            <a:alphaModFix/>
          </a:blip>
          <a:stretch>
            <a:fillRect/>
          </a:stretch>
        </p:blipFill>
        <p:spPr>
          <a:xfrm flipH="1" rot="-5400000">
            <a:off x="6203050" y="2204247"/>
            <a:ext cx="5145201" cy="736700"/>
          </a:xfrm>
          <a:prstGeom prst="rect">
            <a:avLst/>
          </a:prstGeom>
          <a:noFill/>
          <a:ln>
            <a:noFill/>
          </a:ln>
        </p:spPr>
      </p:pic>
      <p:pic>
        <p:nvPicPr>
          <p:cNvPr id="88" name="Google Shape;88;p14"/>
          <p:cNvPicPr preferRelativeResize="0"/>
          <p:nvPr/>
        </p:nvPicPr>
        <p:blipFill rotWithShape="1">
          <a:blip r:embed="rId3">
            <a:alphaModFix/>
          </a:blip>
          <a:srcRect b="0" l="0" r="19146" t="0"/>
          <a:stretch/>
        </p:blipFill>
        <p:spPr>
          <a:xfrm flipH="1">
            <a:off x="16151" y="0"/>
            <a:ext cx="1355449"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89" name="Shape 89"/>
        <p:cNvGrpSpPr/>
        <p:nvPr/>
      </p:nvGrpSpPr>
      <p:grpSpPr>
        <a:xfrm>
          <a:off x="0" y="0"/>
          <a:ext cx="0" cy="0"/>
          <a:chOff x="0" y="0"/>
          <a:chExt cx="0" cy="0"/>
        </a:xfrm>
      </p:grpSpPr>
      <p:sp>
        <p:nvSpPr>
          <p:cNvPr id="90" name="Google Shape;90;p15"/>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hasCustomPrompt="1" idx="2" type="title"/>
          </p:nvPr>
        </p:nvSpPr>
        <p:spPr>
          <a:xfrm>
            <a:off x="409920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2" name="Google Shape;92;p15"/>
          <p:cNvSpPr txBox="1"/>
          <p:nvPr>
            <p:ph idx="1" type="subTitle"/>
          </p:nvPr>
        </p:nvSpPr>
        <p:spPr>
          <a:xfrm>
            <a:off x="3261750" y="3712088"/>
            <a:ext cx="2620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sp>
        <p:nvSpPr>
          <p:cNvPr id="94" name="Google Shape;94;p16"/>
          <p:cNvSpPr txBox="1"/>
          <p:nvPr>
            <p:ph type="title"/>
          </p:nvPr>
        </p:nvSpPr>
        <p:spPr>
          <a:xfrm>
            <a:off x="1226400" y="3559700"/>
            <a:ext cx="66912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5" name="Google Shape;95;p16"/>
          <p:cNvSpPr txBox="1"/>
          <p:nvPr>
            <p:ph idx="1" type="subTitle"/>
          </p:nvPr>
        </p:nvSpPr>
        <p:spPr>
          <a:xfrm>
            <a:off x="1226400" y="1702638"/>
            <a:ext cx="6691200" cy="1478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96" name="Google Shape;96;p16"/>
          <p:cNvPicPr preferRelativeResize="0"/>
          <p:nvPr/>
        </p:nvPicPr>
        <p:blipFill>
          <a:blip r:embed="rId2">
            <a:alphaModFix/>
          </a:blip>
          <a:stretch>
            <a:fillRect/>
          </a:stretch>
        </p:blipFill>
        <p:spPr>
          <a:xfrm rot="5400000">
            <a:off x="7689714" y="3684041"/>
            <a:ext cx="1751977" cy="1156599"/>
          </a:xfrm>
          <a:prstGeom prst="rect">
            <a:avLst/>
          </a:prstGeom>
          <a:noFill/>
          <a:ln>
            <a:noFill/>
          </a:ln>
        </p:spPr>
      </p:pic>
      <p:pic>
        <p:nvPicPr>
          <p:cNvPr id="97" name="Google Shape;97;p16"/>
          <p:cNvPicPr preferRelativeResize="0"/>
          <p:nvPr/>
        </p:nvPicPr>
        <p:blipFill>
          <a:blip r:embed="rId2">
            <a:alphaModFix/>
          </a:blip>
          <a:stretch>
            <a:fillRect/>
          </a:stretch>
        </p:blipFill>
        <p:spPr>
          <a:xfrm flipH="1">
            <a:off x="2" y="900"/>
            <a:ext cx="2004209" cy="13231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0" name="Google Shape;100;p17"/>
          <p:cNvPicPr preferRelativeResize="0"/>
          <p:nvPr/>
        </p:nvPicPr>
        <p:blipFill rotWithShape="1">
          <a:blip r:embed="rId2">
            <a:alphaModFix/>
          </a:blip>
          <a:srcRect b="42357" l="0" r="0" t="31739"/>
          <a:stretch/>
        </p:blipFill>
        <p:spPr>
          <a:xfrm flipH="1">
            <a:off x="4464375" y="4000500"/>
            <a:ext cx="4679625" cy="1714499"/>
          </a:xfrm>
          <a:prstGeom prst="rect">
            <a:avLst/>
          </a:prstGeom>
          <a:noFill/>
          <a:ln>
            <a:noFill/>
          </a:ln>
        </p:spPr>
      </p:pic>
      <p:pic>
        <p:nvPicPr>
          <p:cNvPr id="101" name="Google Shape;101;p17"/>
          <p:cNvPicPr preferRelativeResize="0"/>
          <p:nvPr/>
        </p:nvPicPr>
        <p:blipFill>
          <a:blip r:embed="rId3">
            <a:alphaModFix/>
          </a:blip>
          <a:stretch>
            <a:fillRect/>
          </a:stretch>
        </p:blipFill>
        <p:spPr>
          <a:xfrm rot="-5400000">
            <a:off x="-234306" y="204996"/>
            <a:ext cx="1292677" cy="8533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
    <p:spTree>
      <p:nvGrpSpPr>
        <p:cNvPr id="102" name="Shape 102"/>
        <p:cNvGrpSpPr/>
        <p:nvPr/>
      </p:nvGrpSpPr>
      <p:grpSpPr>
        <a:xfrm>
          <a:off x="0" y="0"/>
          <a:ext cx="0" cy="0"/>
          <a:chOff x="0" y="0"/>
          <a:chExt cx="0" cy="0"/>
        </a:xfrm>
      </p:grpSpPr>
      <p:sp>
        <p:nvSpPr>
          <p:cNvPr id="103" name="Google Shape;10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4" name="Google Shape;104;p18"/>
          <p:cNvGrpSpPr/>
          <p:nvPr/>
        </p:nvGrpSpPr>
        <p:grpSpPr>
          <a:xfrm>
            <a:off x="-2" y="4153525"/>
            <a:ext cx="9159627" cy="1567699"/>
            <a:chOff x="-2" y="4153525"/>
            <a:chExt cx="9159627" cy="1567699"/>
          </a:xfrm>
        </p:grpSpPr>
        <p:pic>
          <p:nvPicPr>
            <p:cNvPr id="105" name="Google Shape;105;p18"/>
            <p:cNvPicPr preferRelativeResize="0"/>
            <p:nvPr/>
          </p:nvPicPr>
          <p:blipFill rotWithShape="1">
            <a:blip r:embed="rId2">
              <a:alphaModFix/>
            </a:blip>
            <a:srcRect b="35978" l="51552" r="1479" t="33543"/>
            <a:stretch/>
          </p:blipFill>
          <p:spPr>
            <a:xfrm>
              <a:off x="4864825" y="4153525"/>
              <a:ext cx="4294799" cy="1567699"/>
            </a:xfrm>
            <a:prstGeom prst="rect">
              <a:avLst/>
            </a:prstGeom>
            <a:noFill/>
            <a:ln>
              <a:noFill/>
            </a:ln>
          </p:spPr>
        </p:pic>
        <p:pic>
          <p:nvPicPr>
            <p:cNvPr id="106" name="Google Shape;106;p18"/>
            <p:cNvPicPr preferRelativeResize="0"/>
            <p:nvPr/>
          </p:nvPicPr>
          <p:blipFill>
            <a:blip r:embed="rId3">
              <a:alphaModFix/>
            </a:blip>
            <a:stretch>
              <a:fillRect/>
            </a:stretch>
          </p:blipFill>
          <p:spPr>
            <a:xfrm rot="10800000">
              <a:off x="-2" y="4290125"/>
              <a:ext cx="1292677" cy="85337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spTree>
      <p:nvGrpSpPr>
        <p:cNvPr id="107" name="Shape 107"/>
        <p:cNvGrpSpPr/>
        <p:nvPr/>
      </p:nvGrpSpPr>
      <p:grpSpPr>
        <a:xfrm>
          <a:off x="0" y="0"/>
          <a:ext cx="0" cy="0"/>
          <a:chOff x="0" y="0"/>
          <a:chExt cx="0" cy="0"/>
        </a:xfrm>
      </p:grpSpPr>
      <p:grpSp>
        <p:nvGrpSpPr>
          <p:cNvPr id="108" name="Google Shape;108;p19"/>
          <p:cNvGrpSpPr/>
          <p:nvPr/>
        </p:nvGrpSpPr>
        <p:grpSpPr>
          <a:xfrm>
            <a:off x="-247652" y="-8196"/>
            <a:ext cx="9399861" cy="5265997"/>
            <a:chOff x="-247652" y="-8196"/>
            <a:chExt cx="9399861" cy="5265997"/>
          </a:xfrm>
        </p:grpSpPr>
        <p:pic>
          <p:nvPicPr>
            <p:cNvPr id="109" name="Google Shape;109;p19"/>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110" name="Google Shape;110;p19"/>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pic>
          <p:nvPicPr>
            <p:cNvPr id="111" name="Google Shape;111;p19"/>
            <p:cNvPicPr preferRelativeResize="0"/>
            <p:nvPr/>
          </p:nvPicPr>
          <p:blipFill rotWithShape="1">
            <a:blip r:embed="rId3">
              <a:alphaModFix/>
            </a:blip>
            <a:srcRect b="31917" l="0" r="41020" t="0"/>
            <a:stretch/>
          </p:blipFill>
          <p:spPr>
            <a:xfrm flipH="1">
              <a:off x="-247652" y="2335950"/>
              <a:ext cx="4499952" cy="2921851"/>
            </a:xfrm>
            <a:prstGeom prst="rect">
              <a:avLst/>
            </a:prstGeom>
            <a:noFill/>
            <a:ln>
              <a:noFill/>
            </a:ln>
          </p:spPr>
        </p:pic>
      </p:grpSp>
      <p:sp>
        <p:nvSpPr>
          <p:cNvPr id="112" name="Google Shape;112;p19"/>
          <p:cNvSpPr txBox="1"/>
          <p:nvPr>
            <p:ph type="title"/>
          </p:nvPr>
        </p:nvSpPr>
        <p:spPr>
          <a:xfrm>
            <a:off x="720000" y="445025"/>
            <a:ext cx="7704000" cy="100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
    <p:spTree>
      <p:nvGrpSpPr>
        <p:cNvPr id="113" name="Shape 113"/>
        <p:cNvGrpSpPr/>
        <p:nvPr/>
      </p:nvGrpSpPr>
      <p:grpSpPr>
        <a:xfrm>
          <a:off x="0" y="0"/>
          <a:ext cx="0" cy="0"/>
          <a:chOff x="0" y="0"/>
          <a:chExt cx="0" cy="0"/>
        </a:xfrm>
      </p:grpSpPr>
      <p:sp>
        <p:nvSpPr>
          <p:cNvPr id="114" name="Google Shape;11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5" name="Google Shape;115;p20"/>
          <p:cNvPicPr preferRelativeResize="0"/>
          <p:nvPr/>
        </p:nvPicPr>
        <p:blipFill rotWithShape="1">
          <a:blip r:embed="rId2">
            <a:alphaModFix/>
          </a:blip>
          <a:srcRect b="35978" l="51552" r="1479" t="33543"/>
          <a:stretch/>
        </p:blipFill>
        <p:spPr>
          <a:xfrm>
            <a:off x="6681900" y="3666653"/>
            <a:ext cx="4294799" cy="1567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52555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3926700" y="3712088"/>
            <a:ext cx="2620500" cy="6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6" name="Shape 116"/>
        <p:cNvGrpSpPr/>
        <p:nvPr/>
      </p:nvGrpSpPr>
      <p:grpSpPr>
        <a:xfrm>
          <a:off x="0" y="0"/>
          <a:ext cx="0" cy="0"/>
          <a:chOff x="0" y="0"/>
          <a:chExt cx="0" cy="0"/>
        </a:xfrm>
      </p:grpSpPr>
      <p:sp>
        <p:nvSpPr>
          <p:cNvPr id="117" name="Google Shape;117;p21"/>
          <p:cNvSpPr txBox="1"/>
          <p:nvPr>
            <p:ph type="title"/>
          </p:nvPr>
        </p:nvSpPr>
        <p:spPr>
          <a:xfrm>
            <a:off x="720000" y="991326"/>
            <a:ext cx="3594000" cy="195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1"/>
          <p:cNvSpPr txBox="1"/>
          <p:nvPr>
            <p:ph idx="1" type="subTitle"/>
          </p:nvPr>
        </p:nvSpPr>
        <p:spPr>
          <a:xfrm>
            <a:off x="720000" y="3321174"/>
            <a:ext cx="3594000" cy="8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1"/>
          <p:cNvSpPr/>
          <p:nvPr>
            <p:ph idx="2" type="pic"/>
          </p:nvPr>
        </p:nvSpPr>
        <p:spPr>
          <a:xfrm flipH="1">
            <a:off x="5003100" y="0"/>
            <a:ext cx="4140900" cy="5143500"/>
          </a:xfrm>
          <a:prstGeom prst="rect">
            <a:avLst/>
          </a:prstGeom>
          <a:noFill/>
          <a:ln>
            <a:noFill/>
          </a:ln>
        </p:spPr>
      </p:sp>
      <p:pic>
        <p:nvPicPr>
          <p:cNvPr id="120" name="Google Shape;120;p21"/>
          <p:cNvPicPr preferRelativeResize="0"/>
          <p:nvPr/>
        </p:nvPicPr>
        <p:blipFill>
          <a:blip r:embed="rId2">
            <a:alphaModFix/>
          </a:blip>
          <a:stretch>
            <a:fillRect/>
          </a:stretch>
        </p:blipFill>
        <p:spPr>
          <a:xfrm rot="10800000">
            <a:off x="-2" y="4290125"/>
            <a:ext cx="1292677" cy="853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1" name="Shape 121"/>
        <p:cNvGrpSpPr/>
        <p:nvPr/>
      </p:nvGrpSpPr>
      <p:grpSpPr>
        <a:xfrm>
          <a:off x="0" y="0"/>
          <a:ext cx="0" cy="0"/>
          <a:chOff x="0" y="0"/>
          <a:chExt cx="0" cy="0"/>
        </a:xfrm>
      </p:grpSpPr>
      <p:grpSp>
        <p:nvGrpSpPr>
          <p:cNvPr id="122" name="Google Shape;122;p22"/>
          <p:cNvGrpSpPr/>
          <p:nvPr/>
        </p:nvGrpSpPr>
        <p:grpSpPr>
          <a:xfrm>
            <a:off x="0" y="0"/>
            <a:ext cx="9144001" cy="5143501"/>
            <a:chOff x="0" y="0"/>
            <a:chExt cx="9144001" cy="5143501"/>
          </a:xfrm>
        </p:grpSpPr>
        <p:pic>
          <p:nvPicPr>
            <p:cNvPr id="123" name="Google Shape;123;p22"/>
            <p:cNvPicPr preferRelativeResize="0"/>
            <p:nvPr/>
          </p:nvPicPr>
          <p:blipFill rotWithShape="1">
            <a:blip r:embed="rId2">
              <a:alphaModFix/>
            </a:blip>
            <a:srcRect b="29627" l="43094" r="0" t="0"/>
            <a:stretch/>
          </p:blipFill>
          <p:spPr>
            <a:xfrm rot="5400000">
              <a:off x="-2065138" y="2065138"/>
              <a:ext cx="5143501" cy="1013226"/>
            </a:xfrm>
            <a:prstGeom prst="rect">
              <a:avLst/>
            </a:prstGeom>
            <a:noFill/>
            <a:ln>
              <a:noFill/>
            </a:ln>
          </p:spPr>
        </p:pic>
        <p:pic>
          <p:nvPicPr>
            <p:cNvPr id="124" name="Google Shape;124;p22"/>
            <p:cNvPicPr preferRelativeResize="0"/>
            <p:nvPr/>
          </p:nvPicPr>
          <p:blipFill rotWithShape="1">
            <a:blip r:embed="rId2">
              <a:alphaModFix/>
            </a:blip>
            <a:srcRect b="29627" l="43094" r="0" t="0"/>
            <a:stretch/>
          </p:blipFill>
          <p:spPr>
            <a:xfrm rot="-5400000">
              <a:off x="6065637" y="2065138"/>
              <a:ext cx="5143501" cy="1013226"/>
            </a:xfrm>
            <a:prstGeom prst="rect">
              <a:avLst/>
            </a:prstGeom>
            <a:noFill/>
            <a:ln>
              <a:noFill/>
            </a:ln>
          </p:spPr>
        </p:pic>
      </p:grpSp>
      <p:sp>
        <p:nvSpPr>
          <p:cNvPr id="125" name="Google Shape;125;p22"/>
          <p:cNvSpPr txBox="1"/>
          <p:nvPr>
            <p:ph type="title"/>
          </p:nvPr>
        </p:nvSpPr>
        <p:spPr>
          <a:xfrm>
            <a:off x="2112000" y="3087000"/>
            <a:ext cx="4920000" cy="52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2"/>
          <p:cNvSpPr txBox="1"/>
          <p:nvPr>
            <p:ph idx="1" type="subTitle"/>
          </p:nvPr>
        </p:nvSpPr>
        <p:spPr>
          <a:xfrm>
            <a:off x="2111975"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2">
            <a:alphaModFix/>
          </a:blip>
          <a:srcRect b="29627" l="-938" r="44033" t="0"/>
          <a:stretch/>
        </p:blipFill>
        <p:spPr>
          <a:xfrm rot="5400000">
            <a:off x="-1879189" y="1879187"/>
            <a:ext cx="5143501" cy="1385126"/>
          </a:xfrm>
          <a:prstGeom prst="rect">
            <a:avLst/>
          </a:prstGeom>
          <a:noFill/>
          <a:ln>
            <a:noFill/>
          </a:ln>
        </p:spPr>
      </p:pic>
      <p:sp>
        <p:nvSpPr>
          <p:cNvPr id="129" name="Google Shape;129;p23"/>
          <p:cNvSpPr txBox="1"/>
          <p:nvPr>
            <p:ph type="title"/>
          </p:nvPr>
        </p:nvSpPr>
        <p:spPr>
          <a:xfrm>
            <a:off x="2112000" y="30872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3"/>
          <p:cNvSpPr txBox="1"/>
          <p:nvPr>
            <p:ph idx="1" type="subTitle"/>
          </p:nvPr>
        </p:nvSpPr>
        <p:spPr>
          <a:xfrm>
            <a:off x="2112000"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1" name="Google Shape;131;p23"/>
          <p:cNvPicPr preferRelativeResize="0"/>
          <p:nvPr/>
        </p:nvPicPr>
        <p:blipFill rotWithShape="1">
          <a:blip r:embed="rId2">
            <a:alphaModFix/>
          </a:blip>
          <a:srcRect b="29627" l="-938" r="44033" t="0"/>
          <a:stretch/>
        </p:blipFill>
        <p:spPr>
          <a:xfrm rot="-5400000">
            <a:off x="5879686" y="1879187"/>
            <a:ext cx="5143501" cy="1385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32" name="Shape 132"/>
        <p:cNvGrpSpPr/>
        <p:nvPr/>
      </p:nvGrpSpPr>
      <p:grpSpPr>
        <a:xfrm>
          <a:off x="0" y="0"/>
          <a:ext cx="0" cy="0"/>
          <a:chOff x="0" y="0"/>
          <a:chExt cx="0" cy="0"/>
        </a:xfrm>
      </p:grpSpPr>
      <p:grpSp>
        <p:nvGrpSpPr>
          <p:cNvPr id="133" name="Google Shape;133;p24"/>
          <p:cNvGrpSpPr/>
          <p:nvPr/>
        </p:nvGrpSpPr>
        <p:grpSpPr>
          <a:xfrm>
            <a:off x="-366350" y="1"/>
            <a:ext cx="9510349" cy="5612423"/>
            <a:chOff x="-366350" y="1"/>
            <a:chExt cx="9510349" cy="5612423"/>
          </a:xfrm>
        </p:grpSpPr>
        <p:pic>
          <p:nvPicPr>
            <p:cNvPr id="134" name="Google Shape;134;p24"/>
            <p:cNvPicPr preferRelativeResize="0"/>
            <p:nvPr/>
          </p:nvPicPr>
          <p:blipFill rotWithShape="1">
            <a:blip r:embed="rId2">
              <a:alphaModFix/>
            </a:blip>
            <a:srcRect b="26409" l="40251" r="12780" t="21542"/>
            <a:stretch/>
          </p:blipFill>
          <p:spPr>
            <a:xfrm flipH="1">
              <a:off x="-366350" y="3228300"/>
              <a:ext cx="3824650" cy="2384124"/>
            </a:xfrm>
            <a:prstGeom prst="rect">
              <a:avLst/>
            </a:prstGeom>
            <a:noFill/>
            <a:ln>
              <a:noFill/>
            </a:ln>
          </p:spPr>
        </p:pic>
        <p:pic>
          <p:nvPicPr>
            <p:cNvPr id="135" name="Google Shape;135;p24"/>
            <p:cNvPicPr preferRelativeResize="0"/>
            <p:nvPr/>
          </p:nvPicPr>
          <p:blipFill>
            <a:blip r:embed="rId3">
              <a:alphaModFix/>
            </a:blip>
            <a:stretch>
              <a:fillRect/>
            </a:stretch>
          </p:blipFill>
          <p:spPr>
            <a:xfrm rot="10800000">
              <a:off x="1" y="1"/>
              <a:ext cx="791299" cy="1015273"/>
            </a:xfrm>
            <a:prstGeom prst="rect">
              <a:avLst/>
            </a:prstGeom>
            <a:noFill/>
            <a:ln>
              <a:noFill/>
            </a:ln>
          </p:spPr>
        </p:pic>
        <p:pic>
          <p:nvPicPr>
            <p:cNvPr id="136" name="Google Shape;136;p24"/>
            <p:cNvPicPr preferRelativeResize="0"/>
            <p:nvPr/>
          </p:nvPicPr>
          <p:blipFill>
            <a:blip r:embed="rId4">
              <a:alphaModFix/>
            </a:blip>
            <a:stretch>
              <a:fillRect/>
            </a:stretch>
          </p:blipFill>
          <p:spPr>
            <a:xfrm flipH="1" rot="10800000">
              <a:off x="7945350" y="4352202"/>
              <a:ext cx="1198648" cy="791299"/>
            </a:xfrm>
            <a:prstGeom prst="rect">
              <a:avLst/>
            </a:prstGeom>
            <a:noFill/>
            <a:ln>
              <a:noFill/>
            </a:ln>
          </p:spPr>
        </p:pic>
      </p:grpSp>
      <p:sp>
        <p:nvSpPr>
          <p:cNvPr id="137" name="Google Shape;13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4"/>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a:buChar char="■"/>
              <a:defRPr/>
            </a:lvl1pPr>
            <a:lvl2pPr indent="-317500" lvl="1" marL="914400" rtl="0">
              <a:lnSpc>
                <a:spcPct val="100000"/>
              </a:lnSpc>
              <a:spcBef>
                <a:spcPts val="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2">
    <p:spTree>
      <p:nvGrpSpPr>
        <p:cNvPr id="139" name="Shape 139"/>
        <p:cNvGrpSpPr/>
        <p:nvPr/>
      </p:nvGrpSpPr>
      <p:grpSpPr>
        <a:xfrm>
          <a:off x="0" y="0"/>
          <a:ext cx="0" cy="0"/>
          <a:chOff x="0" y="0"/>
          <a:chExt cx="0" cy="0"/>
        </a:xfrm>
      </p:grpSpPr>
      <p:grpSp>
        <p:nvGrpSpPr>
          <p:cNvPr id="140" name="Google Shape;140;p25"/>
          <p:cNvGrpSpPr/>
          <p:nvPr/>
        </p:nvGrpSpPr>
        <p:grpSpPr>
          <a:xfrm>
            <a:off x="10" y="-8"/>
            <a:ext cx="9143990" cy="5138332"/>
            <a:chOff x="10" y="-8"/>
            <a:chExt cx="9143990" cy="5138332"/>
          </a:xfrm>
        </p:grpSpPr>
        <p:pic>
          <p:nvPicPr>
            <p:cNvPr id="141" name="Google Shape;141;p25"/>
            <p:cNvPicPr preferRelativeResize="0"/>
            <p:nvPr/>
          </p:nvPicPr>
          <p:blipFill>
            <a:blip r:embed="rId2">
              <a:alphaModFix/>
            </a:blip>
            <a:stretch>
              <a:fillRect/>
            </a:stretch>
          </p:blipFill>
          <p:spPr>
            <a:xfrm rot="5400000">
              <a:off x="6928337" y="2922662"/>
              <a:ext cx="2669199" cy="1762126"/>
            </a:xfrm>
            <a:prstGeom prst="rect">
              <a:avLst/>
            </a:prstGeom>
            <a:noFill/>
            <a:ln>
              <a:noFill/>
            </a:ln>
          </p:spPr>
        </p:pic>
        <p:pic>
          <p:nvPicPr>
            <p:cNvPr id="142" name="Google Shape;142;p25"/>
            <p:cNvPicPr preferRelativeResize="0"/>
            <p:nvPr/>
          </p:nvPicPr>
          <p:blipFill>
            <a:blip r:embed="rId2">
              <a:alphaModFix/>
            </a:blip>
            <a:stretch>
              <a:fillRect/>
            </a:stretch>
          </p:blipFill>
          <p:spPr>
            <a:xfrm rot="-5400000">
              <a:off x="-454922" y="454925"/>
              <a:ext cx="2677325" cy="1767459"/>
            </a:xfrm>
            <a:prstGeom prst="rect">
              <a:avLst/>
            </a:prstGeom>
            <a:noFill/>
            <a:ln>
              <a:noFill/>
            </a:ln>
          </p:spPr>
        </p:pic>
      </p:grpSp>
      <p:sp>
        <p:nvSpPr>
          <p:cNvPr id="143" name="Google Shape;143;p25"/>
          <p:cNvSpPr txBox="1"/>
          <p:nvPr>
            <p:ph type="title"/>
          </p:nvPr>
        </p:nvSpPr>
        <p:spPr>
          <a:xfrm>
            <a:off x="2112000" y="30872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5"/>
          <p:cNvSpPr txBox="1"/>
          <p:nvPr>
            <p:ph idx="1" type="subTitle"/>
          </p:nvPr>
        </p:nvSpPr>
        <p:spPr>
          <a:xfrm>
            <a:off x="2112000"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2">
            <a:alphaModFix/>
          </a:blip>
          <a:stretch>
            <a:fillRect/>
          </a:stretch>
        </p:blipFill>
        <p:spPr>
          <a:xfrm rot="10800000">
            <a:off x="0" y="4429200"/>
            <a:ext cx="1081999" cy="714299"/>
          </a:xfrm>
          <a:prstGeom prst="rect">
            <a:avLst/>
          </a:prstGeom>
          <a:noFill/>
          <a:ln>
            <a:noFill/>
          </a:ln>
        </p:spPr>
      </p:pic>
      <p:sp>
        <p:nvSpPr>
          <p:cNvPr id="147" name="Google Shape;147;p26"/>
          <p:cNvSpPr txBox="1"/>
          <p:nvPr>
            <p:ph type="title"/>
          </p:nvPr>
        </p:nvSpPr>
        <p:spPr>
          <a:xfrm>
            <a:off x="720000" y="445025"/>
            <a:ext cx="3882600" cy="1110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26"/>
          <p:cNvSpPr txBox="1"/>
          <p:nvPr>
            <p:ph idx="1" type="body"/>
          </p:nvPr>
        </p:nvSpPr>
        <p:spPr>
          <a:xfrm>
            <a:off x="720000" y="1859375"/>
            <a:ext cx="3882600" cy="24414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Font typeface="Barlow"/>
              <a:buAutoNum type="arabicPeriod"/>
              <a:defRPr/>
            </a:lvl1pPr>
            <a:lvl2pPr indent="-317500" lvl="1" marL="914400" rtl="0">
              <a:lnSpc>
                <a:spcPct val="100000"/>
              </a:lnSpc>
              <a:spcBef>
                <a:spcPts val="0"/>
              </a:spcBef>
              <a:spcAft>
                <a:spcPts val="0"/>
              </a:spcAft>
              <a:buClr>
                <a:schemeClr val="dk1"/>
              </a:buClr>
              <a:buSzPts val="1400"/>
              <a:buFont typeface="Arimo"/>
              <a:buAutoNum type="alphaLcPeriod"/>
              <a:defRPr/>
            </a:lvl2pPr>
            <a:lvl3pPr indent="-317500" lvl="2" marL="1371600" rtl="0">
              <a:lnSpc>
                <a:spcPct val="100000"/>
              </a:lnSpc>
              <a:spcBef>
                <a:spcPts val="0"/>
              </a:spcBef>
              <a:spcAft>
                <a:spcPts val="0"/>
              </a:spcAft>
              <a:buClr>
                <a:schemeClr val="dk1"/>
              </a:buClr>
              <a:buSzPts val="1400"/>
              <a:buFont typeface="Arimo"/>
              <a:buAutoNum type="romanLcPeriod"/>
              <a:defRPr/>
            </a:lvl3pPr>
            <a:lvl4pPr indent="-317500" lvl="3" marL="1828800" rtl="0">
              <a:lnSpc>
                <a:spcPct val="100000"/>
              </a:lnSpc>
              <a:spcBef>
                <a:spcPts val="0"/>
              </a:spcBef>
              <a:spcAft>
                <a:spcPts val="0"/>
              </a:spcAft>
              <a:buClr>
                <a:schemeClr val="dk1"/>
              </a:buClr>
              <a:buSzPts val="1400"/>
              <a:buFont typeface="Arimo"/>
              <a:buAutoNum type="arabicPeriod"/>
              <a:defRPr/>
            </a:lvl4pPr>
            <a:lvl5pPr indent="-317500" lvl="4" marL="2286000" rtl="0">
              <a:lnSpc>
                <a:spcPct val="100000"/>
              </a:lnSpc>
              <a:spcBef>
                <a:spcPts val="0"/>
              </a:spcBef>
              <a:spcAft>
                <a:spcPts val="0"/>
              </a:spcAft>
              <a:buClr>
                <a:schemeClr val="dk1"/>
              </a:buClr>
              <a:buSzPts val="1400"/>
              <a:buFont typeface="Arimo"/>
              <a:buAutoNum type="alphaLcPeriod"/>
              <a:defRPr/>
            </a:lvl5pPr>
            <a:lvl6pPr indent="-317500" lvl="5" marL="2743200" rtl="0">
              <a:lnSpc>
                <a:spcPct val="100000"/>
              </a:lnSpc>
              <a:spcBef>
                <a:spcPts val="0"/>
              </a:spcBef>
              <a:spcAft>
                <a:spcPts val="0"/>
              </a:spcAft>
              <a:buClr>
                <a:schemeClr val="dk1"/>
              </a:buClr>
              <a:buSzPts val="1400"/>
              <a:buFont typeface="Arimo"/>
              <a:buAutoNum type="romanLcPeriod"/>
              <a:defRPr/>
            </a:lvl6pPr>
            <a:lvl7pPr indent="-317500" lvl="6" marL="3200400" rtl="0">
              <a:lnSpc>
                <a:spcPct val="100000"/>
              </a:lnSpc>
              <a:spcBef>
                <a:spcPts val="0"/>
              </a:spcBef>
              <a:spcAft>
                <a:spcPts val="0"/>
              </a:spcAft>
              <a:buClr>
                <a:schemeClr val="dk1"/>
              </a:buClr>
              <a:buSzPts val="1400"/>
              <a:buFont typeface="Arimo"/>
              <a:buAutoNum type="arabicPeriod"/>
              <a:defRPr/>
            </a:lvl7pPr>
            <a:lvl8pPr indent="-317500" lvl="7" marL="3657600" rtl="0">
              <a:lnSpc>
                <a:spcPct val="100000"/>
              </a:lnSpc>
              <a:spcBef>
                <a:spcPts val="0"/>
              </a:spcBef>
              <a:spcAft>
                <a:spcPts val="0"/>
              </a:spcAft>
              <a:buClr>
                <a:schemeClr val="dk1"/>
              </a:buClr>
              <a:buSzPts val="1400"/>
              <a:buFont typeface="Arimo"/>
              <a:buAutoNum type="alphaLcPeriod"/>
              <a:defRPr/>
            </a:lvl8pPr>
            <a:lvl9pPr indent="-317500" lvl="8" marL="4114800" rtl="0">
              <a:lnSpc>
                <a:spcPct val="100000"/>
              </a:lnSpc>
              <a:spcBef>
                <a:spcPts val="0"/>
              </a:spcBef>
              <a:spcAft>
                <a:spcPts val="0"/>
              </a:spcAft>
              <a:buClr>
                <a:schemeClr val="dk1"/>
              </a:buClr>
              <a:buSzPts val="1400"/>
              <a:buFont typeface="Arimo"/>
              <a:buAutoNum type="romanLcPeriod"/>
              <a:defRPr/>
            </a:lvl9pPr>
          </a:lstStyle>
          <a:p/>
        </p:txBody>
      </p:sp>
      <p:sp>
        <p:nvSpPr>
          <p:cNvPr id="149" name="Google Shape;149;p26"/>
          <p:cNvSpPr/>
          <p:nvPr>
            <p:ph idx="2" type="pic"/>
          </p:nvPr>
        </p:nvSpPr>
        <p:spPr>
          <a:xfrm flipH="1">
            <a:off x="5003100" y="0"/>
            <a:ext cx="4140900" cy="5143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
    <p:spTree>
      <p:nvGrpSpPr>
        <p:cNvPr id="150" name="Shape 150"/>
        <p:cNvGrpSpPr/>
        <p:nvPr/>
      </p:nvGrpSpPr>
      <p:grpSpPr>
        <a:xfrm>
          <a:off x="0" y="0"/>
          <a:ext cx="0" cy="0"/>
          <a:chOff x="0" y="0"/>
          <a:chExt cx="0" cy="0"/>
        </a:xfrm>
      </p:grpSpPr>
      <p:sp>
        <p:nvSpPr>
          <p:cNvPr id="151" name="Google Shape;151;p27"/>
          <p:cNvSpPr txBox="1"/>
          <p:nvPr>
            <p:ph type="title"/>
          </p:nvPr>
        </p:nvSpPr>
        <p:spPr>
          <a:xfrm>
            <a:off x="2112000" y="9066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2" name="Google Shape;152;p27"/>
          <p:cNvSpPr txBox="1"/>
          <p:nvPr>
            <p:ph idx="1" type="subTitle"/>
          </p:nvPr>
        </p:nvSpPr>
        <p:spPr>
          <a:xfrm>
            <a:off x="2112000" y="1812000"/>
            <a:ext cx="4920000" cy="24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3" name="Shape 153"/>
        <p:cNvGrpSpPr/>
        <p:nvPr/>
      </p:nvGrpSpPr>
      <p:grpSpPr>
        <a:xfrm>
          <a:off x="0" y="0"/>
          <a:ext cx="0" cy="0"/>
          <a:chOff x="0" y="0"/>
          <a:chExt cx="0" cy="0"/>
        </a:xfrm>
      </p:grpSpPr>
      <p:grpSp>
        <p:nvGrpSpPr>
          <p:cNvPr id="154" name="Google Shape;154;p28"/>
          <p:cNvGrpSpPr/>
          <p:nvPr/>
        </p:nvGrpSpPr>
        <p:grpSpPr>
          <a:xfrm>
            <a:off x="-11345" y="-11332"/>
            <a:ext cx="9166696" cy="5166183"/>
            <a:chOff x="-11345" y="-11332"/>
            <a:chExt cx="9166696" cy="5166183"/>
          </a:xfrm>
        </p:grpSpPr>
        <p:pic>
          <p:nvPicPr>
            <p:cNvPr id="155" name="Google Shape;155;p28"/>
            <p:cNvPicPr preferRelativeResize="0"/>
            <p:nvPr/>
          </p:nvPicPr>
          <p:blipFill>
            <a:blip r:embed="rId2">
              <a:alphaModFix/>
            </a:blip>
            <a:stretch>
              <a:fillRect/>
            </a:stretch>
          </p:blipFill>
          <p:spPr>
            <a:xfrm flipH="1" rot="10800000">
              <a:off x="8131828" y="4479151"/>
              <a:ext cx="1023524" cy="675699"/>
            </a:xfrm>
            <a:prstGeom prst="rect">
              <a:avLst/>
            </a:prstGeom>
            <a:noFill/>
            <a:ln>
              <a:noFill/>
            </a:ln>
          </p:spPr>
        </p:pic>
        <p:pic>
          <p:nvPicPr>
            <p:cNvPr id="156" name="Google Shape;156;p28"/>
            <p:cNvPicPr preferRelativeResize="0"/>
            <p:nvPr/>
          </p:nvPicPr>
          <p:blipFill>
            <a:blip r:embed="rId2">
              <a:alphaModFix/>
            </a:blip>
            <a:stretch>
              <a:fillRect/>
            </a:stretch>
          </p:blipFill>
          <p:spPr>
            <a:xfrm flipH="1">
              <a:off x="-11345" y="-11332"/>
              <a:ext cx="1028700" cy="679127"/>
            </a:xfrm>
            <a:prstGeom prst="rect">
              <a:avLst/>
            </a:prstGeom>
            <a:noFill/>
            <a:ln>
              <a:noFill/>
            </a:ln>
          </p:spPr>
        </p:pic>
        <p:pic>
          <p:nvPicPr>
            <p:cNvPr id="157" name="Google Shape;157;p28"/>
            <p:cNvPicPr preferRelativeResize="0"/>
            <p:nvPr/>
          </p:nvPicPr>
          <p:blipFill rotWithShape="1">
            <a:blip r:embed="rId3">
              <a:alphaModFix/>
            </a:blip>
            <a:srcRect b="50237" l="0" r="0" t="35981"/>
            <a:stretch/>
          </p:blipFill>
          <p:spPr>
            <a:xfrm>
              <a:off x="0" y="4286250"/>
              <a:ext cx="4456350" cy="868598"/>
            </a:xfrm>
            <a:prstGeom prst="rect">
              <a:avLst/>
            </a:prstGeom>
            <a:noFill/>
            <a:ln>
              <a:noFill/>
            </a:ln>
          </p:spPr>
        </p:pic>
      </p:grpSp>
      <p:sp>
        <p:nvSpPr>
          <p:cNvPr id="158" name="Google Shape;158;p28"/>
          <p:cNvSpPr txBox="1"/>
          <p:nvPr>
            <p:ph type="title"/>
          </p:nvPr>
        </p:nvSpPr>
        <p:spPr>
          <a:xfrm>
            <a:off x="1607250" y="445025"/>
            <a:ext cx="59295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28"/>
          <p:cNvSpPr txBox="1"/>
          <p:nvPr>
            <p:ph idx="1" type="subTitle"/>
          </p:nvPr>
        </p:nvSpPr>
        <p:spPr>
          <a:xfrm>
            <a:off x="4815250" y="3197386"/>
            <a:ext cx="2721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8"/>
          <p:cNvSpPr txBox="1"/>
          <p:nvPr>
            <p:ph idx="2" type="subTitle"/>
          </p:nvPr>
        </p:nvSpPr>
        <p:spPr>
          <a:xfrm>
            <a:off x="1607350" y="3197386"/>
            <a:ext cx="2721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3" type="subTitle"/>
          </p:nvPr>
        </p:nvSpPr>
        <p:spPr>
          <a:xfrm>
            <a:off x="1607350" y="2638463"/>
            <a:ext cx="2721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8"/>
          <p:cNvSpPr txBox="1"/>
          <p:nvPr>
            <p:ph idx="4" type="subTitle"/>
          </p:nvPr>
        </p:nvSpPr>
        <p:spPr>
          <a:xfrm>
            <a:off x="4815253" y="2638463"/>
            <a:ext cx="2721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3" name="Shape 163"/>
        <p:cNvGrpSpPr/>
        <p:nvPr/>
      </p:nvGrpSpPr>
      <p:grpSpPr>
        <a:xfrm>
          <a:off x="0" y="0"/>
          <a:ext cx="0" cy="0"/>
          <a:chOff x="0" y="0"/>
          <a:chExt cx="0" cy="0"/>
        </a:xfrm>
      </p:grpSpPr>
      <p:sp>
        <p:nvSpPr>
          <p:cNvPr id="164" name="Google Shape;1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9"/>
          <p:cNvSpPr txBox="1"/>
          <p:nvPr>
            <p:ph idx="1" type="subTitle"/>
          </p:nvPr>
        </p:nvSpPr>
        <p:spPr>
          <a:xfrm>
            <a:off x="5565300" y="1373275"/>
            <a:ext cx="28587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subTitle"/>
          </p:nvPr>
        </p:nvSpPr>
        <p:spPr>
          <a:xfrm>
            <a:off x="1452000" y="1373275"/>
            <a:ext cx="28587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7" name="Google Shape;167;p29"/>
          <p:cNvPicPr preferRelativeResize="0"/>
          <p:nvPr/>
        </p:nvPicPr>
        <p:blipFill>
          <a:blip r:embed="rId2">
            <a:alphaModFix/>
          </a:blip>
          <a:stretch>
            <a:fillRect/>
          </a:stretch>
        </p:blipFill>
        <p:spPr>
          <a:xfrm>
            <a:off x="0" y="4735274"/>
            <a:ext cx="9144003" cy="4082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8" name="Shape 168"/>
        <p:cNvGrpSpPr/>
        <p:nvPr/>
      </p:nvGrpSpPr>
      <p:grpSpPr>
        <a:xfrm>
          <a:off x="0" y="0"/>
          <a:ext cx="0" cy="0"/>
          <a:chOff x="0" y="0"/>
          <a:chExt cx="0" cy="0"/>
        </a:xfrm>
      </p:grpSpPr>
      <p:grpSp>
        <p:nvGrpSpPr>
          <p:cNvPr id="169" name="Google Shape;169;p30"/>
          <p:cNvGrpSpPr/>
          <p:nvPr/>
        </p:nvGrpSpPr>
        <p:grpSpPr>
          <a:xfrm>
            <a:off x="0" y="4153525"/>
            <a:ext cx="9159624" cy="1567699"/>
            <a:chOff x="0" y="4153525"/>
            <a:chExt cx="9159624" cy="1567699"/>
          </a:xfrm>
        </p:grpSpPr>
        <p:pic>
          <p:nvPicPr>
            <p:cNvPr id="170" name="Google Shape;170;p30"/>
            <p:cNvPicPr preferRelativeResize="0"/>
            <p:nvPr/>
          </p:nvPicPr>
          <p:blipFill>
            <a:blip r:embed="rId2">
              <a:alphaModFix/>
            </a:blip>
            <a:stretch>
              <a:fillRect/>
            </a:stretch>
          </p:blipFill>
          <p:spPr>
            <a:xfrm>
              <a:off x="0" y="4588825"/>
              <a:ext cx="9144003" cy="558901"/>
            </a:xfrm>
            <a:prstGeom prst="rect">
              <a:avLst/>
            </a:prstGeom>
            <a:noFill/>
            <a:ln>
              <a:noFill/>
            </a:ln>
          </p:spPr>
        </p:pic>
        <p:pic>
          <p:nvPicPr>
            <p:cNvPr id="171" name="Google Shape;171;p30"/>
            <p:cNvPicPr preferRelativeResize="0"/>
            <p:nvPr/>
          </p:nvPicPr>
          <p:blipFill rotWithShape="1">
            <a:blip r:embed="rId3">
              <a:alphaModFix/>
            </a:blip>
            <a:srcRect b="35978" l="51552" r="1479" t="33543"/>
            <a:stretch/>
          </p:blipFill>
          <p:spPr>
            <a:xfrm>
              <a:off x="4864825" y="4153525"/>
              <a:ext cx="4294799" cy="1567699"/>
            </a:xfrm>
            <a:prstGeom prst="rect">
              <a:avLst/>
            </a:prstGeom>
            <a:noFill/>
            <a:ln>
              <a:noFill/>
            </a:ln>
          </p:spPr>
        </p:pic>
      </p:grpSp>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30"/>
          <p:cNvSpPr txBox="1"/>
          <p:nvPr>
            <p:ph idx="1" type="subTitle"/>
          </p:nvPr>
        </p:nvSpPr>
        <p:spPr>
          <a:xfrm>
            <a:off x="937626"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0"/>
          <p:cNvSpPr txBox="1"/>
          <p:nvPr>
            <p:ph idx="2" type="subTitle"/>
          </p:nvPr>
        </p:nvSpPr>
        <p:spPr>
          <a:xfrm>
            <a:off x="3484348"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30"/>
          <p:cNvSpPr txBox="1"/>
          <p:nvPr>
            <p:ph idx="3" type="subTitle"/>
          </p:nvPr>
        </p:nvSpPr>
        <p:spPr>
          <a:xfrm>
            <a:off x="6031074"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30"/>
          <p:cNvSpPr txBox="1"/>
          <p:nvPr>
            <p:ph idx="4" type="subTitle"/>
          </p:nvPr>
        </p:nvSpPr>
        <p:spPr>
          <a:xfrm>
            <a:off x="937625"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30"/>
          <p:cNvSpPr txBox="1"/>
          <p:nvPr>
            <p:ph idx="5" type="subTitle"/>
          </p:nvPr>
        </p:nvSpPr>
        <p:spPr>
          <a:xfrm>
            <a:off x="3484352"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30"/>
          <p:cNvSpPr txBox="1"/>
          <p:nvPr>
            <p:ph idx="6" type="subTitle"/>
          </p:nvPr>
        </p:nvSpPr>
        <p:spPr>
          <a:xfrm>
            <a:off x="6031075"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215750"/>
            <a:ext cx="4159800" cy="219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a:buChar char="■"/>
              <a:defRPr/>
            </a:lvl1pPr>
            <a:lvl2pPr indent="-317500" lvl="1" marL="914400" rtl="0">
              <a:lnSpc>
                <a:spcPct val="100000"/>
              </a:lnSpc>
              <a:spcBef>
                <a:spcPts val="0"/>
              </a:spcBef>
              <a:spcAft>
                <a:spcPts val="0"/>
              </a:spcAft>
              <a:buClr>
                <a:srgbClr val="EFEFEF"/>
              </a:buClr>
              <a:buSzPts val="1400"/>
              <a:buFont typeface="Lexend"/>
              <a:buChar char="○"/>
              <a:defRPr/>
            </a:lvl2pPr>
            <a:lvl3pPr indent="-317500" lvl="2" marL="1371600" rtl="0">
              <a:lnSpc>
                <a:spcPct val="100000"/>
              </a:lnSpc>
              <a:spcBef>
                <a:spcPts val="0"/>
              </a:spcBef>
              <a:spcAft>
                <a:spcPts val="0"/>
              </a:spcAft>
              <a:buClr>
                <a:srgbClr val="EFEFEF"/>
              </a:buClr>
              <a:buSzPts val="1400"/>
              <a:buFont typeface="Lexend"/>
              <a:buChar char="■"/>
              <a:defRPr/>
            </a:lvl3pPr>
            <a:lvl4pPr indent="-317500" lvl="3" marL="1828800" rtl="0">
              <a:lnSpc>
                <a:spcPct val="100000"/>
              </a:lnSpc>
              <a:spcBef>
                <a:spcPts val="0"/>
              </a:spcBef>
              <a:spcAft>
                <a:spcPts val="0"/>
              </a:spcAft>
              <a:buClr>
                <a:srgbClr val="EFEFEF"/>
              </a:buClr>
              <a:buSzPts val="1400"/>
              <a:buFont typeface="Lexend"/>
              <a:buChar char="●"/>
              <a:defRPr/>
            </a:lvl4pPr>
            <a:lvl5pPr indent="-317500" lvl="4" marL="2286000" rtl="0">
              <a:lnSpc>
                <a:spcPct val="100000"/>
              </a:lnSpc>
              <a:spcBef>
                <a:spcPts val="0"/>
              </a:spcBef>
              <a:spcAft>
                <a:spcPts val="0"/>
              </a:spcAft>
              <a:buClr>
                <a:srgbClr val="EFEFEF"/>
              </a:buClr>
              <a:buSzPts val="1400"/>
              <a:buFont typeface="Lexend"/>
              <a:buChar char="○"/>
              <a:defRPr/>
            </a:lvl5pPr>
            <a:lvl6pPr indent="-317500" lvl="5" marL="2743200" rtl="0">
              <a:lnSpc>
                <a:spcPct val="100000"/>
              </a:lnSpc>
              <a:spcBef>
                <a:spcPts val="0"/>
              </a:spcBef>
              <a:spcAft>
                <a:spcPts val="0"/>
              </a:spcAft>
              <a:buClr>
                <a:srgbClr val="EFEFEF"/>
              </a:buClr>
              <a:buSzPts val="1400"/>
              <a:buFont typeface="Lexend"/>
              <a:buChar char="■"/>
              <a:defRPr/>
            </a:lvl6pPr>
            <a:lvl7pPr indent="-317500" lvl="6" marL="3200400" rtl="0">
              <a:lnSpc>
                <a:spcPct val="100000"/>
              </a:lnSpc>
              <a:spcBef>
                <a:spcPts val="0"/>
              </a:spcBef>
              <a:spcAft>
                <a:spcPts val="0"/>
              </a:spcAft>
              <a:buClr>
                <a:srgbClr val="EFEFEF"/>
              </a:buClr>
              <a:buSzPts val="1400"/>
              <a:buFont typeface="Lexend"/>
              <a:buChar char="●"/>
              <a:defRPr/>
            </a:lvl7pPr>
            <a:lvl8pPr indent="-317500" lvl="7" marL="3657600" rtl="0">
              <a:lnSpc>
                <a:spcPct val="100000"/>
              </a:lnSpc>
              <a:spcBef>
                <a:spcPts val="0"/>
              </a:spcBef>
              <a:spcAft>
                <a:spcPts val="0"/>
              </a:spcAft>
              <a:buClr>
                <a:srgbClr val="EFEFEF"/>
              </a:buClr>
              <a:buSzPts val="1400"/>
              <a:buFont typeface="Lexend"/>
              <a:buChar char="○"/>
              <a:defRPr/>
            </a:lvl8pPr>
            <a:lvl9pPr indent="-317500" lvl="8" marL="4114800" rtl="0">
              <a:lnSpc>
                <a:spcPct val="100000"/>
              </a:lnSpc>
              <a:spcBef>
                <a:spcPts val="0"/>
              </a:spcBef>
              <a:spcAft>
                <a:spcPts val="0"/>
              </a:spcAft>
              <a:buClr>
                <a:srgbClr val="EFEFEF"/>
              </a:buClr>
              <a:buSzPts val="1400"/>
              <a:buFont typeface="Lexend"/>
              <a:buChar char="■"/>
              <a:defRPr/>
            </a:lvl9pPr>
          </a:lstStyle>
          <a:p/>
        </p:txBody>
      </p:sp>
      <p:grpSp>
        <p:nvGrpSpPr>
          <p:cNvPr id="20" name="Google Shape;20;p4"/>
          <p:cNvGrpSpPr/>
          <p:nvPr/>
        </p:nvGrpSpPr>
        <p:grpSpPr>
          <a:xfrm flipH="1">
            <a:off x="-8196" y="-8196"/>
            <a:ext cx="9160404" cy="5159907"/>
            <a:chOff x="-8196" y="-8196"/>
            <a:chExt cx="9160404" cy="5159907"/>
          </a:xfrm>
        </p:grpSpPr>
        <p:pic>
          <p:nvPicPr>
            <p:cNvPr id="21" name="Google Shape;21;p4"/>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22" name="Google Shape;22;p4"/>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9" name="Shape 179"/>
        <p:cNvGrpSpPr/>
        <p:nvPr/>
      </p:nvGrpSpPr>
      <p:grpSpPr>
        <a:xfrm>
          <a:off x="0" y="0"/>
          <a:ext cx="0" cy="0"/>
          <a:chOff x="0" y="0"/>
          <a:chExt cx="0" cy="0"/>
        </a:xfrm>
      </p:grpSpPr>
      <p:grpSp>
        <p:nvGrpSpPr>
          <p:cNvPr id="180" name="Google Shape;180;p31"/>
          <p:cNvGrpSpPr/>
          <p:nvPr/>
        </p:nvGrpSpPr>
        <p:grpSpPr>
          <a:xfrm>
            <a:off x="-15625" y="-14928"/>
            <a:ext cx="9174126" cy="5920427"/>
            <a:chOff x="-15625" y="-14928"/>
            <a:chExt cx="9174126" cy="5920427"/>
          </a:xfrm>
        </p:grpSpPr>
        <p:pic>
          <p:nvPicPr>
            <p:cNvPr id="181" name="Google Shape;181;p31"/>
            <p:cNvPicPr preferRelativeResize="0"/>
            <p:nvPr/>
          </p:nvPicPr>
          <p:blipFill>
            <a:blip r:embed="rId2">
              <a:alphaModFix/>
            </a:blip>
            <a:stretch>
              <a:fillRect/>
            </a:stretch>
          </p:blipFill>
          <p:spPr>
            <a:xfrm flipH="1" rot="5400000">
              <a:off x="8174000" y="186599"/>
              <a:ext cx="1186028" cy="782974"/>
            </a:xfrm>
            <a:prstGeom prst="rect">
              <a:avLst/>
            </a:prstGeom>
            <a:noFill/>
            <a:ln>
              <a:noFill/>
            </a:ln>
          </p:spPr>
        </p:pic>
        <p:pic>
          <p:nvPicPr>
            <p:cNvPr id="182" name="Google Shape;182;p31"/>
            <p:cNvPicPr preferRelativeResize="0"/>
            <p:nvPr/>
          </p:nvPicPr>
          <p:blipFill>
            <a:blip r:embed="rId2">
              <a:alphaModFix/>
            </a:blip>
            <a:stretch>
              <a:fillRect/>
            </a:stretch>
          </p:blipFill>
          <p:spPr>
            <a:xfrm flipH="1" rot="-5400000">
              <a:off x="-184424" y="4336000"/>
              <a:ext cx="993423" cy="655825"/>
            </a:xfrm>
            <a:prstGeom prst="rect">
              <a:avLst/>
            </a:prstGeom>
            <a:noFill/>
            <a:ln>
              <a:noFill/>
            </a:ln>
          </p:spPr>
        </p:pic>
        <p:pic>
          <p:nvPicPr>
            <p:cNvPr id="183" name="Google Shape;183;p31"/>
            <p:cNvPicPr preferRelativeResize="0"/>
            <p:nvPr/>
          </p:nvPicPr>
          <p:blipFill rotWithShape="1">
            <a:blip r:embed="rId3">
              <a:alphaModFix/>
            </a:blip>
            <a:srcRect b="35984" l="72145" r="-5066" t="31222"/>
            <a:stretch/>
          </p:blipFill>
          <p:spPr>
            <a:xfrm flipH="1">
              <a:off x="7691452" y="3838525"/>
              <a:ext cx="1467048" cy="2066975"/>
            </a:xfrm>
            <a:prstGeom prst="rect">
              <a:avLst/>
            </a:prstGeom>
            <a:noFill/>
            <a:ln>
              <a:noFill/>
            </a:ln>
          </p:spPr>
        </p:pic>
      </p:grpSp>
      <p:sp>
        <p:nvSpPr>
          <p:cNvPr id="184" name="Google Shape;18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31"/>
          <p:cNvSpPr txBox="1"/>
          <p:nvPr>
            <p:ph idx="1" type="subTitle"/>
          </p:nvPr>
        </p:nvSpPr>
        <p:spPr>
          <a:xfrm>
            <a:off x="716625" y="3197461"/>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1"/>
          <p:cNvSpPr txBox="1"/>
          <p:nvPr>
            <p:ph idx="2" type="subTitle"/>
          </p:nvPr>
        </p:nvSpPr>
        <p:spPr>
          <a:xfrm>
            <a:off x="2667677" y="3197461"/>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1"/>
          <p:cNvSpPr txBox="1"/>
          <p:nvPr>
            <p:ph idx="3" type="subTitle"/>
          </p:nvPr>
        </p:nvSpPr>
        <p:spPr>
          <a:xfrm>
            <a:off x="4618729" y="3197375"/>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1"/>
          <p:cNvSpPr txBox="1"/>
          <p:nvPr>
            <p:ph idx="4" type="subTitle"/>
          </p:nvPr>
        </p:nvSpPr>
        <p:spPr>
          <a:xfrm>
            <a:off x="6569781" y="3197375"/>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31"/>
          <p:cNvSpPr txBox="1"/>
          <p:nvPr>
            <p:ph idx="5" type="subTitle"/>
          </p:nvPr>
        </p:nvSpPr>
        <p:spPr>
          <a:xfrm>
            <a:off x="71662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0" name="Google Shape;190;p31"/>
          <p:cNvSpPr txBox="1"/>
          <p:nvPr>
            <p:ph idx="6" type="subTitle"/>
          </p:nvPr>
        </p:nvSpPr>
        <p:spPr>
          <a:xfrm>
            <a:off x="461872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1" name="Google Shape;191;p31"/>
          <p:cNvSpPr txBox="1"/>
          <p:nvPr>
            <p:ph idx="7" type="subTitle"/>
          </p:nvPr>
        </p:nvSpPr>
        <p:spPr>
          <a:xfrm>
            <a:off x="266767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2" name="Google Shape;192;p31"/>
          <p:cNvSpPr txBox="1"/>
          <p:nvPr>
            <p:ph idx="8" type="subTitle"/>
          </p:nvPr>
        </p:nvSpPr>
        <p:spPr>
          <a:xfrm>
            <a:off x="656977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193" name="Shape 193"/>
        <p:cNvGrpSpPr/>
        <p:nvPr/>
      </p:nvGrpSpPr>
      <p:grpSpPr>
        <a:xfrm>
          <a:off x="0" y="0"/>
          <a:ext cx="0" cy="0"/>
          <a:chOff x="0" y="0"/>
          <a:chExt cx="0" cy="0"/>
        </a:xfrm>
      </p:grpSpPr>
      <p:grpSp>
        <p:nvGrpSpPr>
          <p:cNvPr id="194" name="Google Shape;194;p32"/>
          <p:cNvGrpSpPr/>
          <p:nvPr/>
        </p:nvGrpSpPr>
        <p:grpSpPr>
          <a:xfrm>
            <a:off x="0" y="0"/>
            <a:ext cx="9143999" cy="5143499"/>
            <a:chOff x="0" y="0"/>
            <a:chExt cx="9143999" cy="5143499"/>
          </a:xfrm>
        </p:grpSpPr>
        <p:pic>
          <p:nvPicPr>
            <p:cNvPr id="195" name="Google Shape;195;p32"/>
            <p:cNvPicPr preferRelativeResize="0"/>
            <p:nvPr/>
          </p:nvPicPr>
          <p:blipFill>
            <a:blip r:embed="rId2">
              <a:alphaModFix/>
            </a:blip>
            <a:stretch>
              <a:fillRect/>
            </a:stretch>
          </p:blipFill>
          <p:spPr>
            <a:xfrm>
              <a:off x="8062000" y="0"/>
              <a:ext cx="1081999" cy="714299"/>
            </a:xfrm>
            <a:prstGeom prst="rect">
              <a:avLst/>
            </a:prstGeom>
            <a:noFill/>
            <a:ln>
              <a:noFill/>
            </a:ln>
          </p:spPr>
        </p:pic>
        <p:pic>
          <p:nvPicPr>
            <p:cNvPr id="196" name="Google Shape;196;p32"/>
            <p:cNvPicPr preferRelativeResize="0"/>
            <p:nvPr/>
          </p:nvPicPr>
          <p:blipFill>
            <a:blip r:embed="rId2">
              <a:alphaModFix/>
            </a:blip>
            <a:stretch>
              <a:fillRect/>
            </a:stretch>
          </p:blipFill>
          <p:spPr>
            <a:xfrm rot="10800000">
              <a:off x="0" y="4429200"/>
              <a:ext cx="1081999" cy="714299"/>
            </a:xfrm>
            <a:prstGeom prst="rect">
              <a:avLst/>
            </a:prstGeom>
            <a:noFill/>
            <a:ln>
              <a:noFill/>
            </a:ln>
          </p:spPr>
        </p:pic>
      </p:grpSp>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32"/>
          <p:cNvSpPr txBox="1"/>
          <p:nvPr>
            <p:ph idx="1" type="subTitle"/>
          </p:nvPr>
        </p:nvSpPr>
        <p:spPr>
          <a:xfrm>
            <a:off x="5107839" y="1283300"/>
            <a:ext cx="3140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2"/>
          <p:cNvSpPr txBox="1"/>
          <p:nvPr>
            <p:ph idx="2" type="subTitle"/>
          </p:nvPr>
        </p:nvSpPr>
        <p:spPr>
          <a:xfrm>
            <a:off x="5108359" y="2657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2"/>
          <p:cNvSpPr txBox="1"/>
          <p:nvPr>
            <p:ph idx="3" type="subTitle"/>
          </p:nvPr>
        </p:nvSpPr>
        <p:spPr>
          <a:xfrm>
            <a:off x="5107839" y="1970300"/>
            <a:ext cx="3140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2"/>
          <p:cNvSpPr txBox="1"/>
          <p:nvPr>
            <p:ph idx="4" type="subTitle"/>
          </p:nvPr>
        </p:nvSpPr>
        <p:spPr>
          <a:xfrm>
            <a:off x="5108359" y="3344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2"/>
          <p:cNvSpPr txBox="1"/>
          <p:nvPr>
            <p:ph idx="5" type="subTitle"/>
          </p:nvPr>
        </p:nvSpPr>
        <p:spPr>
          <a:xfrm>
            <a:off x="2985900" y="1283300"/>
            <a:ext cx="18921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3" name="Google Shape;203;p32"/>
          <p:cNvSpPr txBox="1"/>
          <p:nvPr>
            <p:ph idx="6" type="subTitle"/>
          </p:nvPr>
        </p:nvSpPr>
        <p:spPr>
          <a:xfrm>
            <a:off x="2986200" y="1970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4" name="Google Shape;204;p32"/>
          <p:cNvSpPr txBox="1"/>
          <p:nvPr>
            <p:ph idx="7" type="subTitle"/>
          </p:nvPr>
        </p:nvSpPr>
        <p:spPr>
          <a:xfrm>
            <a:off x="2986160" y="2657300"/>
            <a:ext cx="18921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5" name="Google Shape;205;p32"/>
          <p:cNvSpPr txBox="1"/>
          <p:nvPr>
            <p:ph idx="8" type="subTitle"/>
          </p:nvPr>
        </p:nvSpPr>
        <p:spPr>
          <a:xfrm>
            <a:off x="2986460" y="3344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6" name="Google Shape;206;p32"/>
          <p:cNvSpPr txBox="1"/>
          <p:nvPr>
            <p:ph idx="9" type="subTitle"/>
          </p:nvPr>
        </p:nvSpPr>
        <p:spPr>
          <a:xfrm>
            <a:off x="5108359" y="4031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32"/>
          <p:cNvSpPr txBox="1"/>
          <p:nvPr>
            <p:ph idx="13" type="subTitle"/>
          </p:nvPr>
        </p:nvSpPr>
        <p:spPr>
          <a:xfrm>
            <a:off x="2986460" y="4031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8" name="Shape 208"/>
        <p:cNvGrpSpPr/>
        <p:nvPr/>
      </p:nvGrpSpPr>
      <p:grpSpPr>
        <a:xfrm>
          <a:off x="0" y="0"/>
          <a:ext cx="0" cy="0"/>
          <a:chOff x="0" y="0"/>
          <a:chExt cx="0" cy="0"/>
        </a:xfrm>
      </p:grpSpPr>
      <p:grpSp>
        <p:nvGrpSpPr>
          <p:cNvPr id="209" name="Google Shape;209;p33"/>
          <p:cNvGrpSpPr/>
          <p:nvPr/>
        </p:nvGrpSpPr>
        <p:grpSpPr>
          <a:xfrm>
            <a:off x="11" y="0"/>
            <a:ext cx="9143989" cy="5143501"/>
            <a:chOff x="11" y="0"/>
            <a:chExt cx="9143989" cy="5143501"/>
          </a:xfrm>
        </p:grpSpPr>
        <p:pic>
          <p:nvPicPr>
            <p:cNvPr id="210" name="Google Shape;210;p33"/>
            <p:cNvPicPr preferRelativeResize="0"/>
            <p:nvPr/>
          </p:nvPicPr>
          <p:blipFill>
            <a:blip r:embed="rId2">
              <a:alphaModFix/>
            </a:blip>
            <a:stretch>
              <a:fillRect/>
            </a:stretch>
          </p:blipFill>
          <p:spPr>
            <a:xfrm flipH="1">
              <a:off x="7508223" y="4570800"/>
              <a:ext cx="1635777" cy="572701"/>
            </a:xfrm>
            <a:prstGeom prst="rect">
              <a:avLst/>
            </a:prstGeom>
            <a:noFill/>
            <a:ln>
              <a:noFill/>
            </a:ln>
          </p:spPr>
        </p:pic>
        <p:pic>
          <p:nvPicPr>
            <p:cNvPr id="211" name="Google Shape;211;p33"/>
            <p:cNvPicPr preferRelativeResize="0"/>
            <p:nvPr/>
          </p:nvPicPr>
          <p:blipFill>
            <a:blip r:embed="rId2">
              <a:alphaModFix/>
            </a:blip>
            <a:stretch>
              <a:fillRect/>
            </a:stretch>
          </p:blipFill>
          <p:spPr>
            <a:xfrm flipH="1" rot="10800000">
              <a:off x="11" y="0"/>
              <a:ext cx="1635777" cy="572701"/>
            </a:xfrm>
            <a:prstGeom prst="rect">
              <a:avLst/>
            </a:prstGeom>
            <a:noFill/>
            <a:ln>
              <a:noFill/>
            </a:ln>
          </p:spPr>
        </p:pic>
      </p:grpSp>
      <p:sp>
        <p:nvSpPr>
          <p:cNvPr id="212" name="Google Shape;212;p33"/>
          <p:cNvSpPr txBox="1"/>
          <p:nvPr>
            <p:ph type="title"/>
          </p:nvPr>
        </p:nvSpPr>
        <p:spPr>
          <a:xfrm>
            <a:off x="950500" y="445025"/>
            <a:ext cx="7242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33"/>
          <p:cNvSpPr txBox="1"/>
          <p:nvPr>
            <p:ph idx="1" type="subTitle"/>
          </p:nvPr>
        </p:nvSpPr>
        <p:spPr>
          <a:xfrm>
            <a:off x="1790825" y="1603092"/>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3"/>
          <p:cNvSpPr txBox="1"/>
          <p:nvPr>
            <p:ph idx="2" type="subTitle"/>
          </p:nvPr>
        </p:nvSpPr>
        <p:spPr>
          <a:xfrm>
            <a:off x="1790825" y="2702894"/>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33"/>
          <p:cNvSpPr txBox="1"/>
          <p:nvPr>
            <p:ph idx="3" type="subTitle"/>
          </p:nvPr>
        </p:nvSpPr>
        <p:spPr>
          <a:xfrm>
            <a:off x="1790825" y="3802700"/>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4" type="subTitle"/>
          </p:nvPr>
        </p:nvSpPr>
        <p:spPr>
          <a:xfrm>
            <a:off x="1790825" y="1228400"/>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7" name="Google Shape;217;p33"/>
          <p:cNvSpPr txBox="1"/>
          <p:nvPr>
            <p:ph idx="5" type="subTitle"/>
          </p:nvPr>
        </p:nvSpPr>
        <p:spPr>
          <a:xfrm>
            <a:off x="1790825" y="2328202"/>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8" name="Google Shape;218;p33"/>
          <p:cNvSpPr txBox="1"/>
          <p:nvPr>
            <p:ph idx="6" type="subTitle"/>
          </p:nvPr>
        </p:nvSpPr>
        <p:spPr>
          <a:xfrm>
            <a:off x="1790825" y="3428005"/>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9" name="Google Shape;219;p33"/>
          <p:cNvSpPr txBox="1"/>
          <p:nvPr>
            <p:ph idx="7" type="subTitle"/>
          </p:nvPr>
        </p:nvSpPr>
        <p:spPr>
          <a:xfrm flipH="1">
            <a:off x="4933375" y="1603092"/>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0" name="Google Shape;220;p33"/>
          <p:cNvSpPr txBox="1"/>
          <p:nvPr>
            <p:ph idx="8" type="subTitle"/>
          </p:nvPr>
        </p:nvSpPr>
        <p:spPr>
          <a:xfrm flipH="1">
            <a:off x="4933375" y="2702894"/>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1" name="Google Shape;221;p33"/>
          <p:cNvSpPr txBox="1"/>
          <p:nvPr>
            <p:ph idx="9" type="subTitle"/>
          </p:nvPr>
        </p:nvSpPr>
        <p:spPr>
          <a:xfrm flipH="1">
            <a:off x="4933375" y="3802700"/>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2" name="Google Shape;222;p33"/>
          <p:cNvSpPr txBox="1"/>
          <p:nvPr>
            <p:ph idx="13" type="subTitle"/>
          </p:nvPr>
        </p:nvSpPr>
        <p:spPr>
          <a:xfrm flipH="1">
            <a:off x="4933375" y="1228400"/>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23" name="Google Shape;223;p33"/>
          <p:cNvSpPr txBox="1"/>
          <p:nvPr>
            <p:ph idx="14" type="subTitle"/>
          </p:nvPr>
        </p:nvSpPr>
        <p:spPr>
          <a:xfrm flipH="1">
            <a:off x="4933375" y="2328202"/>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24" name="Google Shape;224;p33"/>
          <p:cNvSpPr txBox="1"/>
          <p:nvPr>
            <p:ph idx="15" type="subTitle"/>
          </p:nvPr>
        </p:nvSpPr>
        <p:spPr>
          <a:xfrm flipH="1">
            <a:off x="4933375" y="3428005"/>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5" name="Shape 225"/>
        <p:cNvGrpSpPr/>
        <p:nvPr/>
      </p:nvGrpSpPr>
      <p:grpSpPr>
        <a:xfrm>
          <a:off x="0" y="0"/>
          <a:ext cx="0" cy="0"/>
          <a:chOff x="0" y="0"/>
          <a:chExt cx="0" cy="0"/>
        </a:xfrm>
      </p:grpSpPr>
      <p:sp>
        <p:nvSpPr>
          <p:cNvPr id="226" name="Google Shape;226;p34"/>
          <p:cNvSpPr txBox="1"/>
          <p:nvPr>
            <p:ph hasCustomPrompt="1" type="title"/>
          </p:nvPr>
        </p:nvSpPr>
        <p:spPr>
          <a:xfrm>
            <a:off x="2609200" y="542050"/>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34"/>
          <p:cNvSpPr txBox="1"/>
          <p:nvPr>
            <p:ph idx="1" type="subTitle"/>
          </p:nvPr>
        </p:nvSpPr>
        <p:spPr>
          <a:xfrm>
            <a:off x="2609200" y="1300050"/>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8" name="Google Shape;228;p34"/>
          <p:cNvSpPr txBox="1"/>
          <p:nvPr>
            <p:ph hasCustomPrompt="1" idx="2" type="title"/>
          </p:nvPr>
        </p:nvSpPr>
        <p:spPr>
          <a:xfrm>
            <a:off x="2609200" y="2005172"/>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9" name="Google Shape;229;p34"/>
          <p:cNvSpPr txBox="1"/>
          <p:nvPr>
            <p:ph idx="3" type="subTitle"/>
          </p:nvPr>
        </p:nvSpPr>
        <p:spPr>
          <a:xfrm>
            <a:off x="2609200" y="2765733"/>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0" name="Google Shape;230;p34"/>
          <p:cNvSpPr txBox="1"/>
          <p:nvPr>
            <p:ph hasCustomPrompt="1" idx="4" type="title"/>
          </p:nvPr>
        </p:nvSpPr>
        <p:spPr>
          <a:xfrm>
            <a:off x="2609200" y="3468296"/>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1" name="Google Shape;231;p34"/>
          <p:cNvSpPr txBox="1"/>
          <p:nvPr>
            <p:ph idx="5" type="subTitle"/>
          </p:nvPr>
        </p:nvSpPr>
        <p:spPr>
          <a:xfrm>
            <a:off x="2609200" y="4231401"/>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32" name="Shape 232"/>
        <p:cNvGrpSpPr/>
        <p:nvPr/>
      </p:nvGrpSpPr>
      <p:grpSpPr>
        <a:xfrm>
          <a:off x="0" y="0"/>
          <a:ext cx="0" cy="0"/>
          <a:chOff x="0" y="0"/>
          <a:chExt cx="0" cy="0"/>
        </a:xfrm>
      </p:grpSpPr>
      <p:grpSp>
        <p:nvGrpSpPr>
          <p:cNvPr id="233" name="Google Shape;233;p35"/>
          <p:cNvGrpSpPr/>
          <p:nvPr/>
        </p:nvGrpSpPr>
        <p:grpSpPr>
          <a:xfrm>
            <a:off x="0" y="0"/>
            <a:ext cx="10545599" cy="5653274"/>
            <a:chOff x="0" y="0"/>
            <a:chExt cx="10545599" cy="5653274"/>
          </a:xfrm>
        </p:grpSpPr>
        <p:grpSp>
          <p:nvGrpSpPr>
            <p:cNvPr id="234" name="Google Shape;234;p35"/>
            <p:cNvGrpSpPr/>
            <p:nvPr/>
          </p:nvGrpSpPr>
          <p:grpSpPr>
            <a:xfrm>
              <a:off x="0" y="0"/>
              <a:ext cx="9144003" cy="5143499"/>
              <a:chOff x="0" y="0"/>
              <a:chExt cx="9144003" cy="5143499"/>
            </a:xfrm>
          </p:grpSpPr>
          <p:pic>
            <p:nvPicPr>
              <p:cNvPr id="235" name="Google Shape;235;p35"/>
              <p:cNvPicPr preferRelativeResize="0"/>
              <p:nvPr/>
            </p:nvPicPr>
            <p:blipFill>
              <a:blip r:embed="rId2">
                <a:alphaModFix/>
              </a:blip>
              <a:stretch>
                <a:fillRect/>
              </a:stretch>
            </p:blipFill>
            <p:spPr>
              <a:xfrm>
                <a:off x="0" y="4735274"/>
                <a:ext cx="9144003" cy="408225"/>
              </a:xfrm>
              <a:prstGeom prst="rect">
                <a:avLst/>
              </a:prstGeom>
              <a:noFill/>
              <a:ln>
                <a:noFill/>
              </a:ln>
            </p:spPr>
          </p:pic>
          <p:pic>
            <p:nvPicPr>
              <p:cNvPr id="236" name="Google Shape;236;p35"/>
              <p:cNvPicPr preferRelativeResize="0"/>
              <p:nvPr/>
            </p:nvPicPr>
            <p:blipFill>
              <a:blip r:embed="rId2">
                <a:alphaModFix/>
              </a:blip>
              <a:stretch>
                <a:fillRect/>
              </a:stretch>
            </p:blipFill>
            <p:spPr>
              <a:xfrm rot="10800000">
                <a:off x="3" y="0"/>
                <a:ext cx="9143997" cy="408225"/>
              </a:xfrm>
              <a:prstGeom prst="rect">
                <a:avLst/>
              </a:prstGeom>
              <a:noFill/>
              <a:ln>
                <a:noFill/>
              </a:ln>
            </p:spPr>
          </p:pic>
        </p:grpSp>
        <p:pic>
          <p:nvPicPr>
            <p:cNvPr id="237" name="Google Shape;237;p35"/>
            <p:cNvPicPr preferRelativeResize="0"/>
            <p:nvPr/>
          </p:nvPicPr>
          <p:blipFill rotWithShape="1">
            <a:blip r:embed="rId3">
              <a:alphaModFix/>
            </a:blip>
            <a:srcRect b="35978" l="51552" r="1479" t="33543"/>
            <a:stretch/>
          </p:blipFill>
          <p:spPr>
            <a:xfrm>
              <a:off x="6250800" y="4085575"/>
              <a:ext cx="4294799" cy="1567699"/>
            </a:xfrm>
            <a:prstGeom prst="rect">
              <a:avLst/>
            </a:prstGeom>
            <a:noFill/>
            <a:ln>
              <a:noFill/>
            </a:ln>
          </p:spPr>
        </p:pic>
      </p:grpSp>
      <p:sp>
        <p:nvSpPr>
          <p:cNvPr id="238" name="Google Shape;238;p35"/>
          <p:cNvSpPr txBox="1"/>
          <p:nvPr>
            <p:ph hasCustomPrompt="1" type="title"/>
          </p:nvPr>
        </p:nvSpPr>
        <p:spPr>
          <a:xfrm>
            <a:off x="1107150" y="2442150"/>
            <a:ext cx="13989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35"/>
          <p:cNvSpPr txBox="1"/>
          <p:nvPr>
            <p:ph idx="1" type="subTitle"/>
          </p:nvPr>
        </p:nvSpPr>
        <p:spPr>
          <a:xfrm>
            <a:off x="7200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0" name="Google Shape;240;p35"/>
          <p:cNvSpPr txBox="1"/>
          <p:nvPr>
            <p:ph idx="2" type="subTitle"/>
          </p:nvPr>
        </p:nvSpPr>
        <p:spPr>
          <a:xfrm>
            <a:off x="7200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35"/>
          <p:cNvSpPr txBox="1"/>
          <p:nvPr>
            <p:ph hasCustomPrompt="1" idx="3" type="title"/>
          </p:nvPr>
        </p:nvSpPr>
        <p:spPr>
          <a:xfrm>
            <a:off x="3873150" y="2442150"/>
            <a:ext cx="13977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35"/>
          <p:cNvSpPr txBox="1"/>
          <p:nvPr>
            <p:ph idx="4" type="subTitle"/>
          </p:nvPr>
        </p:nvSpPr>
        <p:spPr>
          <a:xfrm>
            <a:off x="34854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3" name="Google Shape;243;p35"/>
          <p:cNvSpPr txBox="1"/>
          <p:nvPr>
            <p:ph idx="5" type="subTitle"/>
          </p:nvPr>
        </p:nvSpPr>
        <p:spPr>
          <a:xfrm>
            <a:off x="34854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4" name="Google Shape;244;p35"/>
          <p:cNvSpPr txBox="1"/>
          <p:nvPr>
            <p:ph hasCustomPrompt="1" idx="6" type="title"/>
          </p:nvPr>
        </p:nvSpPr>
        <p:spPr>
          <a:xfrm>
            <a:off x="6638550" y="2442150"/>
            <a:ext cx="13977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35"/>
          <p:cNvSpPr txBox="1"/>
          <p:nvPr>
            <p:ph idx="7" type="subTitle"/>
          </p:nvPr>
        </p:nvSpPr>
        <p:spPr>
          <a:xfrm>
            <a:off x="62508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6" name="Google Shape;246;p35"/>
          <p:cNvSpPr txBox="1"/>
          <p:nvPr>
            <p:ph idx="8" type="subTitle"/>
          </p:nvPr>
        </p:nvSpPr>
        <p:spPr>
          <a:xfrm>
            <a:off x="62508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7" name="Google Shape;247;p3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8" name="Shape 248"/>
        <p:cNvGrpSpPr/>
        <p:nvPr/>
      </p:nvGrpSpPr>
      <p:grpSpPr>
        <a:xfrm>
          <a:off x="0" y="0"/>
          <a:ext cx="0" cy="0"/>
          <a:chOff x="0" y="0"/>
          <a:chExt cx="0" cy="0"/>
        </a:xfrm>
      </p:grpSpPr>
      <p:grpSp>
        <p:nvGrpSpPr>
          <p:cNvPr id="249" name="Google Shape;249;p36"/>
          <p:cNvGrpSpPr/>
          <p:nvPr/>
        </p:nvGrpSpPr>
        <p:grpSpPr>
          <a:xfrm>
            <a:off x="1" y="-1"/>
            <a:ext cx="9173924" cy="5143502"/>
            <a:chOff x="1" y="-1"/>
            <a:chExt cx="9173924" cy="5143502"/>
          </a:xfrm>
        </p:grpSpPr>
        <p:pic>
          <p:nvPicPr>
            <p:cNvPr id="250" name="Google Shape;250;p36"/>
            <p:cNvPicPr preferRelativeResize="0"/>
            <p:nvPr/>
          </p:nvPicPr>
          <p:blipFill rotWithShape="1">
            <a:blip r:embed="rId2">
              <a:alphaModFix/>
            </a:blip>
            <a:srcRect b="41622" l="43094" r="0" t="0"/>
            <a:stretch/>
          </p:blipFill>
          <p:spPr>
            <a:xfrm flipH="1" rot="-5400000">
              <a:off x="5747824" y="1717401"/>
              <a:ext cx="5143501" cy="1708700"/>
            </a:xfrm>
            <a:prstGeom prst="rect">
              <a:avLst/>
            </a:prstGeom>
            <a:noFill/>
            <a:ln>
              <a:noFill/>
            </a:ln>
          </p:spPr>
        </p:pic>
        <p:pic>
          <p:nvPicPr>
            <p:cNvPr id="251" name="Google Shape;251;p36"/>
            <p:cNvPicPr preferRelativeResize="0"/>
            <p:nvPr/>
          </p:nvPicPr>
          <p:blipFill rotWithShape="1">
            <a:blip r:embed="rId2">
              <a:alphaModFix/>
            </a:blip>
            <a:srcRect b="29627" l="43094" r="0" t="0"/>
            <a:stretch/>
          </p:blipFill>
          <p:spPr>
            <a:xfrm flipH="1" rot="5400000">
              <a:off x="-1689725" y="1689725"/>
              <a:ext cx="5143501" cy="1764049"/>
            </a:xfrm>
            <a:prstGeom prst="rect">
              <a:avLst/>
            </a:prstGeom>
            <a:noFill/>
            <a:ln>
              <a:noFill/>
            </a:ln>
          </p:spPr>
        </p:pic>
      </p:grpSp>
      <p:sp>
        <p:nvSpPr>
          <p:cNvPr id="252" name="Google Shape;252;p36"/>
          <p:cNvSpPr txBox="1"/>
          <p:nvPr>
            <p:ph type="title"/>
          </p:nvPr>
        </p:nvSpPr>
        <p:spPr>
          <a:xfrm>
            <a:off x="2099100" y="363275"/>
            <a:ext cx="4945800" cy="12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36"/>
          <p:cNvSpPr txBox="1"/>
          <p:nvPr>
            <p:ph idx="1" type="subTitle"/>
          </p:nvPr>
        </p:nvSpPr>
        <p:spPr>
          <a:xfrm>
            <a:off x="2099050" y="1543225"/>
            <a:ext cx="49458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nvSpPr>
        <p:spPr>
          <a:xfrm>
            <a:off x="2099100" y="3743374"/>
            <a:ext cx="4945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Nunito Sans"/>
                <a:ea typeface="Nunito Sans"/>
                <a:cs typeface="Nunito Sans"/>
                <a:sym typeface="Nunito Sans"/>
              </a:rPr>
              <a:t>CREDITS:</a:t>
            </a:r>
            <a:r>
              <a:rPr lang="en" sz="1200">
                <a:solidFill>
                  <a:schemeClr val="lt1"/>
                </a:solidFill>
                <a:latin typeface="Nunito Sans Medium"/>
                <a:ea typeface="Nunito Sans Medium"/>
                <a:cs typeface="Nunito Sans Medium"/>
                <a:sym typeface="Nunito Sans Medium"/>
              </a:rPr>
              <a:t> This presentation template was created by </a:t>
            </a:r>
            <a:r>
              <a:rPr b="1" lang="en" sz="1200" u="sng">
                <a:solidFill>
                  <a:schemeClr val="lt1"/>
                </a:solidFill>
                <a:latin typeface="Nunito Sans"/>
                <a:ea typeface="Nunito Sans"/>
                <a:cs typeface="Nunito Sans"/>
                <a:sym typeface="Nunito Sans"/>
                <a:hlinkClick r:id="rId3">
                  <a:extLst>
                    <a:ext uri="{A12FA001-AC4F-418D-AE19-62706E023703}">
                      <ahyp:hlinkClr val="tx"/>
                    </a:ext>
                  </a:extLst>
                </a:hlinkClick>
              </a:rPr>
              <a:t>Slidesgo</a:t>
            </a:r>
            <a:r>
              <a:rPr lang="en" sz="1200">
                <a:solidFill>
                  <a:schemeClr val="lt1"/>
                </a:solidFill>
                <a:latin typeface="Nunito Sans Medium"/>
                <a:ea typeface="Nunito Sans Medium"/>
                <a:cs typeface="Nunito Sans Medium"/>
                <a:sym typeface="Nunito Sans Medium"/>
              </a:rPr>
              <a:t>, and includes icons by </a:t>
            </a:r>
            <a:r>
              <a:rPr b="1" lang="en" sz="1200" u="sng">
                <a:solidFill>
                  <a:schemeClr val="lt1"/>
                </a:solidFill>
                <a:latin typeface="Nunito Sans"/>
                <a:ea typeface="Nunito Sans"/>
                <a:cs typeface="Nunito Sans"/>
                <a:sym typeface="Nunito Sans"/>
                <a:hlinkClick r:id="rId4">
                  <a:extLst>
                    <a:ext uri="{A12FA001-AC4F-418D-AE19-62706E023703}">
                      <ahyp:hlinkClr val="tx"/>
                    </a:ext>
                  </a:extLst>
                </a:hlinkClick>
              </a:rPr>
              <a:t>Flaticon</a:t>
            </a:r>
            <a:r>
              <a:rPr lang="en" sz="1200">
                <a:solidFill>
                  <a:schemeClr val="lt1"/>
                </a:solidFill>
                <a:latin typeface="Nunito Sans Medium"/>
                <a:ea typeface="Nunito Sans Medium"/>
                <a:cs typeface="Nunito Sans Medium"/>
                <a:sym typeface="Nunito Sans Medium"/>
              </a:rPr>
              <a:t>, and infographics &amp; images by </a:t>
            </a:r>
            <a:r>
              <a:rPr b="1" lang="en" sz="1200" u="sng">
                <a:solidFill>
                  <a:schemeClr val="lt1"/>
                </a:solidFill>
                <a:latin typeface="Nunito Sans"/>
                <a:ea typeface="Nunito Sans"/>
                <a:cs typeface="Nunito Sans"/>
                <a:sym typeface="Nunito Sans"/>
                <a:hlinkClick r:id="rId5">
                  <a:extLst>
                    <a:ext uri="{A12FA001-AC4F-418D-AE19-62706E023703}">
                      <ahyp:hlinkClr val="tx"/>
                    </a:ext>
                  </a:extLst>
                </a:hlinkClick>
              </a:rPr>
              <a:t>Freepik</a:t>
            </a:r>
            <a:r>
              <a:rPr lang="en" sz="1200" u="sng">
                <a:solidFill>
                  <a:schemeClr val="lt1"/>
                </a:solidFill>
                <a:latin typeface="Nunito Sans Medium"/>
                <a:ea typeface="Nunito Sans Medium"/>
                <a:cs typeface="Nunito Sans Medium"/>
                <a:sym typeface="Nunito Sans Medium"/>
              </a:rPr>
              <a:t> </a:t>
            </a:r>
            <a:endParaRPr sz="1200" u="sng">
              <a:solidFill>
                <a:schemeClr val="lt1"/>
              </a:solidFill>
              <a:latin typeface="Nunito Sans Medium"/>
              <a:ea typeface="Nunito Sans Medium"/>
              <a:cs typeface="Nunito Sans Medium"/>
              <a:sym typeface="Nunito Sans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5" name="Shape 255"/>
        <p:cNvGrpSpPr/>
        <p:nvPr/>
      </p:nvGrpSpPr>
      <p:grpSpPr>
        <a:xfrm>
          <a:off x="0" y="0"/>
          <a:ext cx="0" cy="0"/>
          <a:chOff x="0" y="0"/>
          <a:chExt cx="0" cy="0"/>
        </a:xfrm>
      </p:grpSpPr>
      <p:grpSp>
        <p:nvGrpSpPr>
          <p:cNvPr id="256" name="Google Shape;256;p37"/>
          <p:cNvGrpSpPr/>
          <p:nvPr/>
        </p:nvGrpSpPr>
        <p:grpSpPr>
          <a:xfrm>
            <a:off x="-8196" y="-8196"/>
            <a:ext cx="9440444" cy="5726995"/>
            <a:chOff x="-8196" y="-8196"/>
            <a:chExt cx="9440444" cy="5726995"/>
          </a:xfrm>
        </p:grpSpPr>
        <p:grpSp>
          <p:nvGrpSpPr>
            <p:cNvPr id="257" name="Google Shape;257;p37"/>
            <p:cNvGrpSpPr/>
            <p:nvPr/>
          </p:nvGrpSpPr>
          <p:grpSpPr>
            <a:xfrm>
              <a:off x="-8196" y="-8196"/>
              <a:ext cx="9160404" cy="5159907"/>
              <a:chOff x="-8196" y="-8196"/>
              <a:chExt cx="9160404" cy="5159907"/>
            </a:xfrm>
          </p:grpSpPr>
          <p:pic>
            <p:nvPicPr>
              <p:cNvPr id="258" name="Google Shape;258;p37"/>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259" name="Google Shape;259;p37"/>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pic>
          <p:nvPicPr>
            <p:cNvPr id="260" name="Google Shape;260;p37"/>
            <p:cNvPicPr preferRelativeResize="0"/>
            <p:nvPr/>
          </p:nvPicPr>
          <p:blipFill rotWithShape="1">
            <a:blip r:embed="rId3">
              <a:alphaModFix/>
            </a:blip>
            <a:srcRect b="6615" l="-12094" r="65126" t="41336"/>
            <a:stretch/>
          </p:blipFill>
          <p:spPr>
            <a:xfrm>
              <a:off x="5137449" y="3041600"/>
              <a:ext cx="4294799" cy="2677199"/>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1" name="Shape 261"/>
        <p:cNvGrpSpPr/>
        <p:nvPr/>
      </p:nvGrpSpPr>
      <p:grpSpPr>
        <a:xfrm>
          <a:off x="0" y="0"/>
          <a:ext cx="0" cy="0"/>
          <a:chOff x="0" y="0"/>
          <a:chExt cx="0" cy="0"/>
        </a:xfrm>
      </p:grpSpPr>
      <p:grpSp>
        <p:nvGrpSpPr>
          <p:cNvPr id="262" name="Google Shape;262;p38"/>
          <p:cNvGrpSpPr/>
          <p:nvPr/>
        </p:nvGrpSpPr>
        <p:grpSpPr>
          <a:xfrm flipH="1">
            <a:off x="-15625" y="-14928"/>
            <a:ext cx="9174126" cy="5920427"/>
            <a:chOff x="-15625" y="-14928"/>
            <a:chExt cx="9174126" cy="5920427"/>
          </a:xfrm>
        </p:grpSpPr>
        <p:pic>
          <p:nvPicPr>
            <p:cNvPr id="263" name="Google Shape;263;p38"/>
            <p:cNvPicPr preferRelativeResize="0"/>
            <p:nvPr/>
          </p:nvPicPr>
          <p:blipFill>
            <a:blip r:embed="rId2">
              <a:alphaModFix/>
            </a:blip>
            <a:stretch>
              <a:fillRect/>
            </a:stretch>
          </p:blipFill>
          <p:spPr>
            <a:xfrm flipH="1" rot="5400000">
              <a:off x="8174000" y="186599"/>
              <a:ext cx="1186028" cy="782974"/>
            </a:xfrm>
            <a:prstGeom prst="rect">
              <a:avLst/>
            </a:prstGeom>
            <a:noFill/>
            <a:ln>
              <a:noFill/>
            </a:ln>
          </p:spPr>
        </p:pic>
        <p:pic>
          <p:nvPicPr>
            <p:cNvPr id="264" name="Google Shape;264;p38"/>
            <p:cNvPicPr preferRelativeResize="0"/>
            <p:nvPr/>
          </p:nvPicPr>
          <p:blipFill>
            <a:blip r:embed="rId2">
              <a:alphaModFix/>
            </a:blip>
            <a:stretch>
              <a:fillRect/>
            </a:stretch>
          </p:blipFill>
          <p:spPr>
            <a:xfrm flipH="1" rot="-5400000">
              <a:off x="-184424" y="4336000"/>
              <a:ext cx="993423" cy="655825"/>
            </a:xfrm>
            <a:prstGeom prst="rect">
              <a:avLst/>
            </a:prstGeom>
            <a:noFill/>
            <a:ln>
              <a:noFill/>
            </a:ln>
          </p:spPr>
        </p:pic>
        <p:pic>
          <p:nvPicPr>
            <p:cNvPr id="265" name="Google Shape;265;p38"/>
            <p:cNvPicPr preferRelativeResize="0"/>
            <p:nvPr/>
          </p:nvPicPr>
          <p:blipFill rotWithShape="1">
            <a:blip r:embed="rId3">
              <a:alphaModFix/>
            </a:blip>
            <a:srcRect b="35984" l="72145" r="-5066" t="31222"/>
            <a:stretch/>
          </p:blipFill>
          <p:spPr>
            <a:xfrm flipH="1">
              <a:off x="7691452" y="3838525"/>
              <a:ext cx="1467048" cy="20669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grpSp>
        <p:nvGrpSpPr>
          <p:cNvPr id="24" name="Google Shape;24;p5"/>
          <p:cNvGrpSpPr/>
          <p:nvPr/>
        </p:nvGrpSpPr>
        <p:grpSpPr>
          <a:xfrm flipH="1">
            <a:off x="-2" y="900"/>
            <a:ext cx="6274032" cy="5653549"/>
            <a:chOff x="2869975" y="900"/>
            <a:chExt cx="6274032" cy="5653549"/>
          </a:xfrm>
        </p:grpSpPr>
        <p:pic>
          <p:nvPicPr>
            <p:cNvPr id="25" name="Google Shape;25;p5"/>
            <p:cNvPicPr preferRelativeResize="0"/>
            <p:nvPr/>
          </p:nvPicPr>
          <p:blipFill>
            <a:blip r:embed="rId2">
              <a:alphaModFix/>
            </a:blip>
            <a:stretch>
              <a:fillRect/>
            </a:stretch>
          </p:blipFill>
          <p:spPr>
            <a:xfrm>
              <a:off x="7927731" y="900"/>
              <a:ext cx="1216276" cy="802926"/>
            </a:xfrm>
            <a:prstGeom prst="rect">
              <a:avLst/>
            </a:prstGeom>
            <a:noFill/>
            <a:ln>
              <a:noFill/>
            </a:ln>
          </p:spPr>
        </p:pic>
        <p:pic>
          <p:nvPicPr>
            <p:cNvPr id="26" name="Google Shape;26;p5"/>
            <p:cNvPicPr preferRelativeResize="0"/>
            <p:nvPr/>
          </p:nvPicPr>
          <p:blipFill rotWithShape="1">
            <a:blip r:embed="rId3">
              <a:alphaModFix/>
            </a:blip>
            <a:srcRect b="22726" l="9929" r="856" t="6890"/>
            <a:stretch/>
          </p:blipFill>
          <p:spPr>
            <a:xfrm>
              <a:off x="2869975" y="2870225"/>
              <a:ext cx="6274027" cy="2784224"/>
            </a:xfrm>
            <a:prstGeom prst="rect">
              <a:avLst/>
            </a:prstGeom>
            <a:noFill/>
            <a:ln>
              <a:noFill/>
            </a:ln>
          </p:spPr>
        </p:pic>
      </p:gr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5055284" y="36849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1583300" y="36849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15830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grpSp>
        <p:nvGrpSpPr>
          <p:cNvPr id="33" name="Google Shape;33;p6"/>
          <p:cNvGrpSpPr/>
          <p:nvPr/>
        </p:nvGrpSpPr>
        <p:grpSpPr>
          <a:xfrm>
            <a:off x="0" y="0"/>
            <a:ext cx="9144003" cy="5143499"/>
            <a:chOff x="0" y="0"/>
            <a:chExt cx="9144003" cy="5143499"/>
          </a:xfrm>
        </p:grpSpPr>
        <p:pic>
          <p:nvPicPr>
            <p:cNvPr id="34" name="Google Shape;34;p6"/>
            <p:cNvPicPr preferRelativeResize="0"/>
            <p:nvPr/>
          </p:nvPicPr>
          <p:blipFill>
            <a:blip r:embed="rId2">
              <a:alphaModFix/>
            </a:blip>
            <a:stretch>
              <a:fillRect/>
            </a:stretch>
          </p:blipFill>
          <p:spPr>
            <a:xfrm>
              <a:off x="0" y="4735274"/>
              <a:ext cx="9144003" cy="408225"/>
            </a:xfrm>
            <a:prstGeom prst="rect">
              <a:avLst/>
            </a:prstGeom>
            <a:noFill/>
            <a:ln>
              <a:noFill/>
            </a:ln>
          </p:spPr>
        </p:pic>
        <p:pic>
          <p:nvPicPr>
            <p:cNvPr id="35" name="Google Shape;35;p6"/>
            <p:cNvPicPr preferRelativeResize="0"/>
            <p:nvPr/>
          </p:nvPicPr>
          <p:blipFill>
            <a:blip r:embed="rId2">
              <a:alphaModFix/>
            </a:blip>
            <a:stretch>
              <a:fillRect/>
            </a:stretch>
          </p:blipFill>
          <p:spPr>
            <a:xfrm rot="10800000">
              <a:off x="3" y="0"/>
              <a:ext cx="9143997" cy="408225"/>
            </a:xfrm>
            <a:prstGeom prst="rect">
              <a:avLst/>
            </a:prstGeom>
            <a:noFill/>
            <a:ln>
              <a:noFill/>
            </a:ln>
          </p:spPr>
        </p:pic>
      </p:grpSp>
      <p:sp>
        <p:nvSpPr>
          <p:cNvPr id="36" name="Google Shape;3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720000" y="445025"/>
            <a:ext cx="65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7"/>
          <p:cNvSpPr txBox="1"/>
          <p:nvPr>
            <p:ph idx="1" type="subTitle"/>
          </p:nvPr>
        </p:nvSpPr>
        <p:spPr>
          <a:xfrm>
            <a:off x="720000" y="16617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pic>
        <p:nvPicPr>
          <p:cNvPr id="40" name="Google Shape;40;p7"/>
          <p:cNvPicPr preferRelativeResize="0"/>
          <p:nvPr/>
        </p:nvPicPr>
        <p:blipFill>
          <a:blip r:embed="rId2">
            <a:alphaModFix/>
          </a:blip>
          <a:stretch>
            <a:fillRect/>
          </a:stretch>
        </p:blipFill>
        <p:spPr>
          <a:xfrm flipH="1" rot="10800000">
            <a:off x="7979625" y="-1"/>
            <a:ext cx="1164374" cy="14939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476425" y="1812000"/>
            <a:ext cx="4191000" cy="167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3" name="Google Shape;43;p8"/>
          <p:cNvPicPr preferRelativeResize="0"/>
          <p:nvPr/>
        </p:nvPicPr>
        <p:blipFill rotWithShape="1">
          <a:blip r:embed="rId2">
            <a:alphaModFix/>
          </a:blip>
          <a:srcRect b="29627" l="43094" r="0" t="0"/>
          <a:stretch/>
        </p:blipFill>
        <p:spPr>
          <a:xfrm flipH="1" rot="-5400000">
            <a:off x="5928313" y="1927812"/>
            <a:ext cx="5143501" cy="12878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grpSp>
        <p:nvGrpSpPr>
          <p:cNvPr id="45" name="Google Shape;45;p9"/>
          <p:cNvGrpSpPr/>
          <p:nvPr/>
        </p:nvGrpSpPr>
        <p:grpSpPr>
          <a:xfrm>
            <a:off x="0" y="-4"/>
            <a:ext cx="4456350" cy="5429251"/>
            <a:chOff x="0" y="-4"/>
            <a:chExt cx="4456350" cy="5429251"/>
          </a:xfrm>
        </p:grpSpPr>
        <p:pic>
          <p:nvPicPr>
            <p:cNvPr id="46" name="Google Shape;46;p9"/>
            <p:cNvPicPr preferRelativeResize="0"/>
            <p:nvPr/>
          </p:nvPicPr>
          <p:blipFill>
            <a:blip r:embed="rId2">
              <a:alphaModFix/>
            </a:blip>
            <a:stretch>
              <a:fillRect/>
            </a:stretch>
          </p:blipFill>
          <p:spPr>
            <a:xfrm rot="5400000">
              <a:off x="-2204250" y="2204247"/>
              <a:ext cx="5145201" cy="736700"/>
            </a:xfrm>
            <a:prstGeom prst="rect">
              <a:avLst/>
            </a:prstGeom>
            <a:noFill/>
            <a:ln>
              <a:noFill/>
            </a:ln>
          </p:spPr>
        </p:pic>
        <p:pic>
          <p:nvPicPr>
            <p:cNvPr id="47" name="Google Shape;47;p9"/>
            <p:cNvPicPr preferRelativeResize="0"/>
            <p:nvPr/>
          </p:nvPicPr>
          <p:blipFill rotWithShape="1">
            <a:blip r:embed="rId3">
              <a:alphaModFix/>
            </a:blip>
            <a:srcRect b="43724" l="0" r="0" t="31037"/>
            <a:stretch/>
          </p:blipFill>
          <p:spPr>
            <a:xfrm>
              <a:off x="0" y="3838525"/>
              <a:ext cx="4456350" cy="1590723"/>
            </a:xfrm>
            <a:prstGeom prst="rect">
              <a:avLst/>
            </a:prstGeom>
            <a:noFill/>
            <a:ln>
              <a:noFill/>
            </a:ln>
          </p:spPr>
        </p:pic>
      </p:grpSp>
      <p:sp>
        <p:nvSpPr>
          <p:cNvPr id="48" name="Google Shape;48;p9"/>
          <p:cNvSpPr txBox="1"/>
          <p:nvPr>
            <p:ph type="title"/>
          </p:nvPr>
        </p:nvSpPr>
        <p:spPr>
          <a:xfrm>
            <a:off x="1653975" y="1390025"/>
            <a:ext cx="4872900" cy="131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9" name="Google Shape;49;p9"/>
          <p:cNvSpPr txBox="1"/>
          <p:nvPr>
            <p:ph idx="1" type="subTitle"/>
          </p:nvPr>
        </p:nvSpPr>
        <p:spPr>
          <a:xfrm>
            <a:off x="1653975" y="308237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ph idx="2" type="pic"/>
          </p:nvPr>
        </p:nvSpPr>
        <p:spPr>
          <a:xfrm flipH="1">
            <a:off x="3" y="0"/>
            <a:ext cx="9144000" cy="5143500"/>
          </a:xfrm>
          <a:prstGeom prst="rect">
            <a:avLst/>
          </a:prstGeom>
          <a:noFill/>
          <a:ln>
            <a:noFill/>
          </a:ln>
        </p:spPr>
      </p:sp>
      <p:sp>
        <p:nvSpPr>
          <p:cNvPr id="52" name="Google Shape;52;p10"/>
          <p:cNvSpPr txBox="1"/>
          <p:nvPr>
            <p:ph type="title"/>
          </p:nvPr>
        </p:nvSpPr>
        <p:spPr>
          <a:xfrm>
            <a:off x="2186100" y="3386350"/>
            <a:ext cx="4771800" cy="1200900"/>
          </a:xfrm>
          <a:prstGeom prst="rect">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Kumbh Sans Black"/>
              <a:buNone/>
              <a:defRPr sz="3000">
                <a:solidFill>
                  <a:schemeClr val="lt1"/>
                </a:solidFill>
                <a:latin typeface="Kumbh Sans Black"/>
                <a:ea typeface="Kumbh Sans Black"/>
                <a:cs typeface="Kumbh Sans Black"/>
                <a:sym typeface="Kumbh Sans Black"/>
              </a:defRPr>
            </a:lvl1pPr>
            <a:lvl2pPr lvl="1"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Nunito Sans Medium"/>
              <a:buChar char="■"/>
              <a:defRPr>
                <a:solidFill>
                  <a:schemeClr val="lt1"/>
                </a:solidFill>
                <a:latin typeface="Nunito Sans Medium"/>
                <a:ea typeface="Nunito Sans Medium"/>
                <a:cs typeface="Nunito Sans Medium"/>
                <a:sym typeface="Nunito Sans Medium"/>
              </a:defRPr>
            </a:lvl1pPr>
            <a:lvl2pPr indent="-317500" lvl="1" marL="9144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2pPr>
            <a:lvl3pPr indent="-317500" lvl="2" marL="13716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3pPr>
            <a:lvl4pPr indent="-317500" lvl="3" marL="18288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4pPr>
            <a:lvl5pPr indent="-317500" lvl="4" marL="22860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5pPr>
            <a:lvl6pPr indent="-317500" lvl="5" marL="27432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6pPr>
            <a:lvl7pPr indent="-317500" lvl="6" marL="32004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7pPr>
            <a:lvl8pPr indent="-317500" lvl="7" marL="36576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8pPr>
            <a:lvl9pPr indent="-317500" lvl="8" marL="41148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ieeexplore.ieee.org/abstract/document/9103168" TargetMode="External"/><Relationship Id="rId4" Type="http://schemas.openxmlformats.org/officeDocument/2006/relationships/hyperlink" Target="https://www.hindawi.com/journals/wcmc/2018/8263704/" TargetMode="External"/><Relationship Id="rId5" Type="http://schemas.openxmlformats.org/officeDocument/2006/relationships/hyperlink" Target="https://ieeexplore.ieee.org/abstract/document/9388340" TargetMode="External"/><Relationship Id="rId6" Type="http://schemas.openxmlformats.org/officeDocument/2006/relationships/hyperlink" Target="https://www.sciencedirect.com/science/article/pii/S092523121630587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3">
            <a:alphaModFix/>
          </a:blip>
          <a:srcRect b="22726" l="21359" r="855" t="6890"/>
          <a:stretch/>
        </p:blipFill>
        <p:spPr>
          <a:xfrm>
            <a:off x="3673925" y="3077400"/>
            <a:ext cx="5470075" cy="2066099"/>
          </a:xfrm>
          <a:prstGeom prst="rect">
            <a:avLst/>
          </a:prstGeom>
          <a:noFill/>
          <a:ln>
            <a:noFill/>
          </a:ln>
        </p:spPr>
      </p:pic>
      <p:sp>
        <p:nvSpPr>
          <p:cNvPr id="271" name="Google Shape;271;p39"/>
          <p:cNvSpPr txBox="1"/>
          <p:nvPr>
            <p:ph type="ctrTitle"/>
          </p:nvPr>
        </p:nvSpPr>
        <p:spPr>
          <a:xfrm>
            <a:off x="1157375" y="1525450"/>
            <a:ext cx="7591500" cy="1492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4000">
                <a:solidFill>
                  <a:srgbClr val="FFFFFF"/>
                </a:solidFill>
                <a:latin typeface="Trebuchet MS"/>
                <a:ea typeface="Trebuchet MS"/>
                <a:cs typeface="Trebuchet MS"/>
                <a:sym typeface="Trebuchet MS"/>
              </a:rPr>
              <a:t>Movie Recommendation using</a:t>
            </a:r>
            <a:r>
              <a:rPr lang="en" sz="4000">
                <a:latin typeface="Kumbh Sans"/>
                <a:ea typeface="Kumbh Sans"/>
                <a:cs typeface="Kumbh Sans"/>
                <a:sym typeface="Kumbh Sans"/>
              </a:rPr>
              <a:t> </a:t>
            </a:r>
            <a:endParaRPr sz="4000">
              <a:latin typeface="Kumbh Sans"/>
              <a:ea typeface="Kumbh Sans"/>
              <a:cs typeface="Kumbh Sans"/>
              <a:sym typeface="Kumbh Sans"/>
            </a:endParaRPr>
          </a:p>
          <a:p>
            <a:pPr indent="0" lvl="0" marL="0" rtl="0" algn="ctr">
              <a:lnSpc>
                <a:spcPct val="115000"/>
              </a:lnSpc>
              <a:spcBef>
                <a:spcPts val="0"/>
              </a:spcBef>
              <a:spcAft>
                <a:spcPts val="0"/>
              </a:spcAft>
              <a:buNone/>
            </a:pPr>
            <a:r>
              <a:rPr lang="en" sz="4000">
                <a:latin typeface="Kumbh Sans"/>
                <a:ea typeface="Kumbh Sans"/>
                <a:cs typeface="Kumbh Sans"/>
                <a:sym typeface="Kumbh Sans"/>
              </a:rPr>
              <a:t>Sentimental Analysis</a:t>
            </a:r>
            <a:endParaRPr sz="4000">
              <a:latin typeface="Kumbh Sans"/>
              <a:ea typeface="Kumbh Sans"/>
              <a:cs typeface="Kumbh Sans"/>
              <a:sym typeface="Kumbh Sans"/>
            </a:endParaRPr>
          </a:p>
        </p:txBody>
      </p:sp>
      <p:cxnSp>
        <p:nvCxnSpPr>
          <p:cNvPr id="272" name="Google Shape;272;p39"/>
          <p:cNvCxnSpPr/>
          <p:nvPr/>
        </p:nvCxnSpPr>
        <p:spPr>
          <a:xfrm flipH="1" rot="10800000">
            <a:off x="827650" y="3183875"/>
            <a:ext cx="7376400" cy="66300"/>
          </a:xfrm>
          <a:prstGeom prst="straightConnector1">
            <a:avLst/>
          </a:prstGeom>
          <a:noFill/>
          <a:ln cap="flat" cmpd="sng" w="19050">
            <a:solidFill>
              <a:schemeClr val="lt1"/>
            </a:solidFill>
            <a:prstDash val="solid"/>
            <a:round/>
            <a:headEnd len="med" w="med" type="none"/>
            <a:tailEnd len="med" w="med" type="none"/>
          </a:ln>
        </p:spPr>
      </p:cxnSp>
      <p:pic>
        <p:nvPicPr>
          <p:cNvPr id="273" name="Google Shape;273;p39"/>
          <p:cNvPicPr preferRelativeResize="0"/>
          <p:nvPr/>
        </p:nvPicPr>
        <p:blipFill>
          <a:blip r:embed="rId4">
            <a:alphaModFix/>
          </a:blip>
          <a:stretch>
            <a:fillRect/>
          </a:stretch>
        </p:blipFill>
        <p:spPr>
          <a:xfrm>
            <a:off x="273375" y="405250"/>
            <a:ext cx="1256050" cy="1197900"/>
          </a:xfrm>
          <a:prstGeom prst="rect">
            <a:avLst/>
          </a:prstGeom>
          <a:noFill/>
          <a:ln>
            <a:noFill/>
          </a:ln>
        </p:spPr>
      </p:pic>
      <p:sp>
        <p:nvSpPr>
          <p:cNvPr id="274" name="Google Shape;274;p39"/>
          <p:cNvSpPr txBox="1"/>
          <p:nvPr/>
        </p:nvSpPr>
        <p:spPr>
          <a:xfrm>
            <a:off x="1639500" y="405250"/>
            <a:ext cx="7295100" cy="970800"/>
          </a:xfrm>
          <a:prstGeom prst="rect">
            <a:avLst/>
          </a:prstGeom>
          <a:noFill/>
          <a:ln>
            <a:noFill/>
          </a:ln>
        </p:spPr>
        <p:txBody>
          <a:bodyPr anchorCtr="0" anchor="t" bIns="91425" lIns="91425" spcFirstLastPara="1" rIns="91425" wrap="square" tIns="91425">
            <a:noAutofit/>
          </a:bodyPr>
          <a:lstStyle/>
          <a:p>
            <a:pPr indent="0" lvl="0" marL="12700" rtl="0" algn="ctr">
              <a:lnSpc>
                <a:spcPct val="129818"/>
              </a:lnSpc>
              <a:spcBef>
                <a:spcPts val="0"/>
              </a:spcBef>
              <a:spcAft>
                <a:spcPts val="0"/>
              </a:spcAft>
              <a:buClr>
                <a:schemeClr val="dk1"/>
              </a:buClr>
              <a:buSzPts val="1100"/>
              <a:buFont typeface="Arial"/>
              <a:buNone/>
            </a:pPr>
            <a:r>
              <a:rPr lang="en" sz="2300">
                <a:solidFill>
                  <a:schemeClr val="lt1"/>
                </a:solidFill>
                <a:latin typeface="Trebuchet MS"/>
                <a:ea typeface="Trebuchet MS"/>
                <a:cs typeface="Trebuchet MS"/>
                <a:sym typeface="Trebuchet MS"/>
              </a:rPr>
              <a:t>Indian Institute of information Technology Allahabad</a:t>
            </a:r>
            <a:endParaRPr sz="2300">
              <a:solidFill>
                <a:schemeClr val="lt1"/>
              </a:solidFill>
              <a:latin typeface="Trebuchet MS"/>
              <a:ea typeface="Trebuchet MS"/>
              <a:cs typeface="Trebuchet MS"/>
              <a:sym typeface="Trebuchet MS"/>
            </a:endParaRPr>
          </a:p>
          <a:p>
            <a:pPr indent="0" lvl="0" marL="0" rtl="0" algn="ctr">
              <a:spcBef>
                <a:spcPts val="0"/>
              </a:spcBef>
              <a:spcAft>
                <a:spcPts val="0"/>
              </a:spcAft>
              <a:buNone/>
            </a:pPr>
            <a:r>
              <a:rPr i="1" lang="en" sz="1700">
                <a:solidFill>
                  <a:schemeClr val="lt1"/>
                </a:solidFill>
                <a:latin typeface="Trebuchet MS"/>
                <a:ea typeface="Trebuchet MS"/>
                <a:cs typeface="Trebuchet MS"/>
                <a:sym typeface="Trebuchet MS"/>
              </a:rPr>
              <a:t>Prayagraj (UP) India</a:t>
            </a:r>
            <a:endParaRPr>
              <a:solidFill>
                <a:schemeClr val="lt1"/>
              </a:solidFill>
              <a:latin typeface="Nunito Sans Medium"/>
              <a:ea typeface="Nunito Sans Medium"/>
              <a:cs typeface="Nunito Sans Medium"/>
              <a:sym typeface="Nunito Sans Medium"/>
            </a:endParaRPr>
          </a:p>
        </p:txBody>
      </p:sp>
      <p:sp>
        <p:nvSpPr>
          <p:cNvPr id="275" name="Google Shape;275;p39"/>
          <p:cNvSpPr txBox="1"/>
          <p:nvPr>
            <p:ph idx="1" type="subTitle"/>
          </p:nvPr>
        </p:nvSpPr>
        <p:spPr>
          <a:xfrm>
            <a:off x="971325" y="3281375"/>
            <a:ext cx="3727800" cy="1641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1"/>
              </a:buClr>
              <a:buSzPts val="1100"/>
              <a:buFont typeface="Arial"/>
              <a:buNone/>
            </a:pPr>
            <a:r>
              <a:rPr b="1" i="1" lang="en" sz="1500">
                <a:solidFill>
                  <a:schemeClr val="dk2"/>
                </a:solidFill>
                <a:latin typeface="Trebuchet MS"/>
                <a:ea typeface="Trebuchet MS"/>
                <a:cs typeface="Trebuchet MS"/>
                <a:sym typeface="Trebuchet MS"/>
              </a:rPr>
              <a:t>Group Members:</a:t>
            </a:r>
            <a:endParaRPr b="1" i="1" sz="1500">
              <a:solidFill>
                <a:schemeClr val="dk2"/>
              </a:solidFill>
              <a:latin typeface="Trebuchet MS"/>
              <a:ea typeface="Trebuchet MS"/>
              <a:cs typeface="Trebuchet MS"/>
              <a:sym typeface="Trebuchet MS"/>
            </a:endParaRPr>
          </a:p>
          <a:p>
            <a:pPr indent="0" lvl="0" marL="0" rtl="0" algn="l">
              <a:lnSpc>
                <a:spcPct val="115000"/>
              </a:lnSpc>
              <a:spcBef>
                <a:spcPts val="40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Rohan Singhvi       (IIB2020004)</a:t>
            </a:r>
            <a:endParaRPr b="1" i="1" sz="1200">
              <a:solidFill>
                <a:srgbClr val="FFFFFF"/>
              </a:solidFill>
              <a:latin typeface="Trebuchet MS"/>
              <a:ea typeface="Trebuchet MS"/>
              <a:cs typeface="Trebuchet MS"/>
              <a:sym typeface="Trebuchet MS"/>
            </a:endParaRPr>
          </a:p>
          <a:p>
            <a:pPr indent="0" lvl="0" marL="0" rtl="0" algn="l">
              <a:lnSpc>
                <a:spcPct val="115000"/>
              </a:lnSpc>
              <a:spcBef>
                <a:spcPts val="40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Akash Biswas        (IIT2020001)</a:t>
            </a:r>
            <a:endParaRPr b="1" i="1" sz="1200">
              <a:solidFill>
                <a:srgbClr val="FFFFFF"/>
              </a:solidFill>
              <a:latin typeface="Trebuchet MS"/>
              <a:ea typeface="Trebuchet MS"/>
              <a:cs typeface="Trebuchet MS"/>
              <a:sym typeface="Trebuchet MS"/>
            </a:endParaRPr>
          </a:p>
          <a:p>
            <a:pPr indent="0" lvl="0" marL="0" marR="1066800" rtl="0" algn="l">
              <a:lnSpc>
                <a:spcPct val="125454"/>
              </a:lnSpc>
              <a:spcBef>
                <a:spcPts val="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Shubham Bhokta   (IIT2020007)  </a:t>
            </a:r>
            <a:endParaRPr b="1" i="1" sz="1200">
              <a:solidFill>
                <a:srgbClr val="FFFFFF"/>
              </a:solidFill>
              <a:latin typeface="Trebuchet MS"/>
              <a:ea typeface="Trebuchet MS"/>
              <a:cs typeface="Trebuchet MS"/>
              <a:sym typeface="Trebuchet MS"/>
            </a:endParaRPr>
          </a:p>
          <a:p>
            <a:pPr indent="0" lvl="0" marL="0" marR="1066800" rtl="0" algn="l">
              <a:lnSpc>
                <a:spcPct val="125454"/>
              </a:lnSpc>
              <a:spcBef>
                <a:spcPts val="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Aashish Agarwal   (IIT2020009)  </a:t>
            </a:r>
            <a:endParaRPr b="1" i="1" sz="1200">
              <a:solidFill>
                <a:srgbClr val="FFFFFF"/>
              </a:solidFill>
              <a:latin typeface="Trebuchet MS"/>
              <a:ea typeface="Trebuchet MS"/>
              <a:cs typeface="Trebuchet MS"/>
              <a:sym typeface="Trebuchet MS"/>
            </a:endParaRPr>
          </a:p>
          <a:p>
            <a:pPr indent="0" lvl="0" marL="0" marR="1066800" rtl="0" algn="l">
              <a:lnSpc>
                <a:spcPct val="125454"/>
              </a:lnSpc>
              <a:spcBef>
                <a:spcPts val="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Rahul Mahto         (IIT2020022)</a:t>
            </a:r>
            <a:endParaRPr b="1" i="1" sz="1200">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276" name="Google Shape;276;p39"/>
          <p:cNvSpPr txBox="1"/>
          <p:nvPr>
            <p:ph idx="1" type="subTitle"/>
          </p:nvPr>
        </p:nvSpPr>
        <p:spPr>
          <a:xfrm>
            <a:off x="5290800" y="3281375"/>
            <a:ext cx="3727800" cy="16416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1"/>
              </a:buClr>
              <a:buSzPts val="1100"/>
              <a:buFont typeface="Arial"/>
              <a:buNone/>
            </a:pPr>
            <a:r>
              <a:rPr b="1" i="1" lang="en" sz="1500">
                <a:solidFill>
                  <a:schemeClr val="dk2"/>
                </a:solidFill>
                <a:latin typeface="Trebuchet MS"/>
                <a:ea typeface="Trebuchet MS"/>
                <a:cs typeface="Trebuchet MS"/>
                <a:sym typeface="Trebuchet MS"/>
              </a:rPr>
              <a:t>Guided</a:t>
            </a:r>
            <a:r>
              <a:rPr b="1" i="1" lang="en" sz="1500">
                <a:solidFill>
                  <a:schemeClr val="dk2"/>
                </a:solidFill>
                <a:latin typeface="Trebuchet MS"/>
                <a:ea typeface="Trebuchet MS"/>
                <a:cs typeface="Trebuchet MS"/>
                <a:sym typeface="Trebuchet MS"/>
              </a:rPr>
              <a:t> by:</a:t>
            </a:r>
            <a:endParaRPr b="1" i="1" sz="1500">
              <a:solidFill>
                <a:schemeClr val="dk2"/>
              </a:solidFill>
              <a:latin typeface="Trebuchet MS"/>
              <a:ea typeface="Trebuchet MS"/>
              <a:cs typeface="Trebuchet MS"/>
              <a:sym typeface="Trebuchet MS"/>
            </a:endParaRPr>
          </a:p>
          <a:p>
            <a:pPr indent="0" lvl="0" marL="0" marR="1066800" rtl="0" algn="l">
              <a:lnSpc>
                <a:spcPct val="125454"/>
              </a:lnSpc>
              <a:spcBef>
                <a:spcPts val="0"/>
              </a:spcBef>
              <a:spcAft>
                <a:spcPts val="0"/>
              </a:spcAft>
              <a:buClr>
                <a:schemeClr val="dk1"/>
              </a:buClr>
              <a:buSzPts val="1100"/>
              <a:buFont typeface="Arial"/>
              <a:buNone/>
            </a:pPr>
            <a:r>
              <a:rPr b="1" i="1" lang="en" sz="1200">
                <a:solidFill>
                  <a:srgbClr val="FFFFFF"/>
                </a:solidFill>
                <a:latin typeface="Trebuchet MS"/>
                <a:ea typeface="Trebuchet MS"/>
                <a:cs typeface="Trebuchet MS"/>
                <a:sym typeface="Trebuchet MS"/>
              </a:rPr>
              <a:t>DR. Triloki Pant</a:t>
            </a:r>
            <a:endParaRPr b="1" i="1" sz="1200">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8"/>
          <p:cNvPicPr preferRelativeResize="0"/>
          <p:nvPr/>
        </p:nvPicPr>
        <p:blipFill rotWithShape="1">
          <a:blip r:embed="rId3">
            <a:alphaModFix/>
          </a:blip>
          <a:srcRect b="16458" l="11333" r="19135" t="37036"/>
          <a:stretch/>
        </p:blipFill>
        <p:spPr>
          <a:xfrm>
            <a:off x="234475" y="1346125"/>
            <a:ext cx="4561475" cy="2451251"/>
          </a:xfrm>
          <a:prstGeom prst="rect">
            <a:avLst/>
          </a:prstGeom>
          <a:noFill/>
          <a:ln>
            <a:noFill/>
          </a:ln>
        </p:spPr>
      </p:pic>
      <p:pic>
        <p:nvPicPr>
          <p:cNvPr id="364" name="Google Shape;364;p48"/>
          <p:cNvPicPr preferRelativeResize="0"/>
          <p:nvPr/>
        </p:nvPicPr>
        <p:blipFill rotWithShape="1">
          <a:blip r:embed="rId4">
            <a:alphaModFix/>
          </a:blip>
          <a:srcRect b="0" l="7811" r="15004" t="24908"/>
          <a:stretch/>
        </p:blipFill>
        <p:spPr>
          <a:xfrm>
            <a:off x="4577475" y="1103550"/>
            <a:ext cx="4430449" cy="2693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9"/>
          <p:cNvPicPr preferRelativeResize="0"/>
          <p:nvPr/>
        </p:nvPicPr>
        <p:blipFill rotWithShape="1">
          <a:blip r:embed="rId3">
            <a:alphaModFix/>
          </a:blip>
          <a:srcRect b="27654" l="20123" r="21294" t="29086"/>
          <a:stretch/>
        </p:blipFill>
        <p:spPr>
          <a:xfrm>
            <a:off x="123250" y="1621125"/>
            <a:ext cx="4323251" cy="2093126"/>
          </a:xfrm>
          <a:prstGeom prst="rect">
            <a:avLst/>
          </a:prstGeom>
          <a:noFill/>
          <a:ln>
            <a:noFill/>
          </a:ln>
        </p:spPr>
      </p:pic>
      <p:pic>
        <p:nvPicPr>
          <p:cNvPr id="370" name="Google Shape;370;p49"/>
          <p:cNvPicPr preferRelativeResize="0"/>
          <p:nvPr/>
        </p:nvPicPr>
        <p:blipFill rotWithShape="1">
          <a:blip r:embed="rId4">
            <a:alphaModFix/>
          </a:blip>
          <a:srcRect b="16324" l="11665" r="12582" t="33615"/>
          <a:stretch/>
        </p:blipFill>
        <p:spPr>
          <a:xfrm>
            <a:off x="4350400" y="1621125"/>
            <a:ext cx="4750310" cy="1962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0"/>
          <p:cNvPicPr preferRelativeResize="0"/>
          <p:nvPr/>
        </p:nvPicPr>
        <p:blipFill rotWithShape="1">
          <a:blip r:embed="rId3">
            <a:alphaModFix/>
          </a:blip>
          <a:srcRect b="0" l="13135" r="13727" t="4888"/>
          <a:stretch/>
        </p:blipFill>
        <p:spPr>
          <a:xfrm>
            <a:off x="1740725" y="0"/>
            <a:ext cx="5662551" cy="460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1"/>
          <p:cNvPicPr preferRelativeResize="0"/>
          <p:nvPr/>
        </p:nvPicPr>
        <p:blipFill>
          <a:blip r:embed="rId3">
            <a:alphaModFix/>
          </a:blip>
          <a:stretch>
            <a:fillRect/>
          </a:stretch>
        </p:blipFill>
        <p:spPr>
          <a:xfrm>
            <a:off x="701038" y="152400"/>
            <a:ext cx="7741921"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nvSpPr>
        <p:spPr>
          <a:xfrm>
            <a:off x="445800" y="803550"/>
            <a:ext cx="8252400" cy="3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Sans Medium"/>
                <a:ea typeface="Nunito Sans Medium"/>
                <a:cs typeface="Nunito Sans Medium"/>
                <a:sym typeface="Nunito Sans Medium"/>
              </a:rPr>
              <a:t>2</a:t>
            </a:r>
            <a:r>
              <a:rPr lang="en">
                <a:solidFill>
                  <a:schemeClr val="lt1"/>
                </a:solidFill>
                <a:latin typeface="Nunito Sans Medium"/>
                <a:ea typeface="Nunito Sans Medium"/>
                <a:cs typeface="Nunito Sans Medium"/>
                <a:sym typeface="Nunito Sans Medium"/>
              </a:rPr>
              <a:t>) Sentiment Analysis:</a:t>
            </a:r>
            <a:endParaRPr>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Clr>
                <a:schemeClr val="dk1"/>
              </a:buClr>
              <a:buSzPts val="1100"/>
              <a:buFont typeface="Arial"/>
              <a:buNone/>
            </a:pPr>
            <a:r>
              <a:t/>
            </a:r>
            <a:endParaRPr>
              <a:solidFill>
                <a:schemeClr val="lt1"/>
              </a:solidFill>
              <a:latin typeface="Nunito Sans Medium"/>
              <a:ea typeface="Nunito Sans Medium"/>
              <a:cs typeface="Nunito Sans Medium"/>
              <a:sym typeface="Nunito Sans Medium"/>
            </a:endParaRPr>
          </a:p>
          <a:p>
            <a:pPr indent="-317500" lvl="0" marL="457200" rtl="0" algn="l">
              <a:lnSpc>
                <a:spcPct val="115000"/>
              </a:lnSpc>
              <a:spcBef>
                <a:spcPts val="0"/>
              </a:spcBef>
              <a:spcAft>
                <a:spcPts val="0"/>
              </a:spcAft>
              <a:buClr>
                <a:schemeClr val="lt1"/>
              </a:buClr>
              <a:buSzPts val="1400"/>
              <a:buFont typeface="Nunito Sans Medium"/>
              <a:buChar char="●"/>
            </a:pPr>
            <a:r>
              <a:rPr lang="en">
                <a:solidFill>
                  <a:schemeClr val="lt1"/>
                </a:solidFill>
                <a:latin typeface="Nunito Sans Medium"/>
                <a:ea typeface="Nunito Sans Medium"/>
                <a:cs typeface="Nunito Sans Medium"/>
                <a:sym typeface="Nunito Sans Medium"/>
              </a:rPr>
              <a:t>Natural Language Processing (NLP): Apply NLP techniques to preprocess and analyze user reviews obtained from IMDb. Tokenization, stemming, and removal of stop words are essential steps in this process.</a:t>
            </a:r>
            <a:endParaRPr>
              <a:solidFill>
                <a:schemeClr val="lt1"/>
              </a:solidFill>
              <a:latin typeface="Nunito Sans Medium"/>
              <a:ea typeface="Nunito Sans Medium"/>
              <a:cs typeface="Nunito Sans Medium"/>
              <a:sym typeface="Nunito Sans Medium"/>
            </a:endParaRPr>
          </a:p>
          <a:p>
            <a:pPr indent="0" lvl="0" marL="457200" rtl="0" algn="l">
              <a:lnSpc>
                <a:spcPct val="115000"/>
              </a:lnSpc>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317500" lvl="0" marL="457200" rtl="0" algn="l">
              <a:lnSpc>
                <a:spcPct val="115000"/>
              </a:lnSpc>
              <a:spcBef>
                <a:spcPts val="0"/>
              </a:spcBef>
              <a:spcAft>
                <a:spcPts val="0"/>
              </a:spcAft>
              <a:buClr>
                <a:schemeClr val="lt1"/>
              </a:buClr>
              <a:buSzPts val="1400"/>
              <a:buFont typeface="Nunito Sans Medium"/>
              <a:buChar char="●"/>
            </a:pPr>
            <a:r>
              <a:rPr lang="en">
                <a:solidFill>
                  <a:schemeClr val="lt1"/>
                </a:solidFill>
                <a:latin typeface="Nunito Sans Medium"/>
                <a:ea typeface="Nunito Sans Medium"/>
                <a:cs typeface="Nunito Sans Medium"/>
                <a:sym typeface="Nunito Sans Medium"/>
              </a:rPr>
              <a:t>Naive Bayes </a:t>
            </a:r>
            <a:endParaRPr>
              <a:solidFill>
                <a:schemeClr val="lt1"/>
              </a:solidFill>
              <a:latin typeface="Nunito Sans Medium"/>
              <a:ea typeface="Nunito Sans Medium"/>
              <a:cs typeface="Nunito Sans Medium"/>
              <a:sym typeface="Nunito Sans Medium"/>
            </a:endParaRPr>
          </a:p>
          <a:p>
            <a:pPr indent="0" lvl="0" marL="457200" rtl="0" algn="l">
              <a:lnSpc>
                <a:spcPct val="115000"/>
              </a:lnSpc>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317500" lvl="0" marL="457200" rtl="0" algn="l">
              <a:lnSpc>
                <a:spcPct val="115000"/>
              </a:lnSpc>
              <a:spcBef>
                <a:spcPts val="0"/>
              </a:spcBef>
              <a:spcAft>
                <a:spcPts val="0"/>
              </a:spcAft>
              <a:buClr>
                <a:schemeClr val="lt1"/>
              </a:buClr>
              <a:buSzPts val="1400"/>
              <a:buFont typeface="Nunito Sans Medium"/>
              <a:buChar char="●"/>
            </a:pPr>
            <a:r>
              <a:rPr lang="en">
                <a:solidFill>
                  <a:schemeClr val="lt1"/>
                </a:solidFill>
                <a:latin typeface="Nunito Sans Medium"/>
                <a:ea typeface="Nunito Sans Medium"/>
                <a:cs typeface="Nunito Sans Medium"/>
                <a:sym typeface="Nunito Sans Medium"/>
              </a:rPr>
              <a:t>Integration with Recommendation System</a:t>
            </a:r>
            <a:endParaRPr>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3"/>
          <p:cNvPicPr preferRelativeResize="0"/>
          <p:nvPr/>
        </p:nvPicPr>
        <p:blipFill rotWithShape="1">
          <a:blip r:embed="rId3">
            <a:alphaModFix/>
          </a:blip>
          <a:srcRect b="4999" l="0" r="8792" t="33962"/>
          <a:stretch/>
        </p:blipFill>
        <p:spPr>
          <a:xfrm>
            <a:off x="1041288" y="1094938"/>
            <a:ext cx="7061427" cy="2953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4"/>
          <p:cNvPicPr preferRelativeResize="0"/>
          <p:nvPr/>
        </p:nvPicPr>
        <p:blipFill rotWithShape="1">
          <a:blip r:embed="rId3">
            <a:alphaModFix/>
          </a:blip>
          <a:srcRect b="5003" l="0" r="0" t="15059"/>
          <a:stretch/>
        </p:blipFill>
        <p:spPr>
          <a:xfrm>
            <a:off x="701038" y="637887"/>
            <a:ext cx="7741926" cy="386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5"/>
          <p:cNvPicPr preferRelativeResize="0"/>
          <p:nvPr/>
        </p:nvPicPr>
        <p:blipFill>
          <a:blip r:embed="rId3">
            <a:alphaModFix/>
          </a:blip>
          <a:stretch>
            <a:fillRect/>
          </a:stretch>
        </p:blipFill>
        <p:spPr>
          <a:xfrm>
            <a:off x="2300725" y="238175"/>
            <a:ext cx="4542551" cy="2839101"/>
          </a:xfrm>
          <a:prstGeom prst="rect">
            <a:avLst/>
          </a:prstGeom>
          <a:noFill/>
          <a:ln>
            <a:noFill/>
          </a:ln>
        </p:spPr>
      </p:pic>
      <p:pic>
        <p:nvPicPr>
          <p:cNvPr id="401" name="Google Shape;401;p55"/>
          <p:cNvPicPr preferRelativeResize="0"/>
          <p:nvPr/>
        </p:nvPicPr>
        <p:blipFill rotWithShape="1">
          <a:blip r:embed="rId4">
            <a:alphaModFix/>
          </a:blip>
          <a:srcRect b="21628" l="0" r="0" t="19307"/>
          <a:stretch/>
        </p:blipFill>
        <p:spPr>
          <a:xfrm>
            <a:off x="2300725" y="3230300"/>
            <a:ext cx="4542551" cy="1529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6"/>
          <p:cNvPicPr preferRelativeResize="0"/>
          <p:nvPr/>
        </p:nvPicPr>
        <p:blipFill rotWithShape="1">
          <a:blip r:embed="rId3">
            <a:alphaModFix/>
          </a:blip>
          <a:srcRect b="4894" l="0" r="0" t="5290"/>
          <a:stretch/>
        </p:blipFill>
        <p:spPr>
          <a:xfrm>
            <a:off x="701038" y="398700"/>
            <a:ext cx="7741926" cy="4346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7"/>
          <p:cNvPicPr preferRelativeResize="0"/>
          <p:nvPr/>
        </p:nvPicPr>
        <p:blipFill rotWithShape="1">
          <a:blip r:embed="rId3">
            <a:alphaModFix/>
          </a:blip>
          <a:srcRect b="19621" l="0" r="0" t="59429"/>
          <a:stretch/>
        </p:blipFill>
        <p:spPr>
          <a:xfrm>
            <a:off x="256600" y="1139525"/>
            <a:ext cx="4405601" cy="847674"/>
          </a:xfrm>
          <a:prstGeom prst="rect">
            <a:avLst/>
          </a:prstGeom>
          <a:noFill/>
          <a:ln>
            <a:noFill/>
          </a:ln>
        </p:spPr>
      </p:pic>
      <p:pic>
        <p:nvPicPr>
          <p:cNvPr id="412" name="Google Shape;412;p57"/>
          <p:cNvPicPr preferRelativeResize="0"/>
          <p:nvPr/>
        </p:nvPicPr>
        <p:blipFill rotWithShape="1">
          <a:blip r:embed="rId4">
            <a:alphaModFix/>
          </a:blip>
          <a:srcRect b="5216" l="38729" r="0" t="5609"/>
          <a:stretch/>
        </p:blipFill>
        <p:spPr>
          <a:xfrm>
            <a:off x="4918300" y="1139525"/>
            <a:ext cx="3914875" cy="3438800"/>
          </a:xfrm>
          <a:prstGeom prst="rect">
            <a:avLst/>
          </a:prstGeom>
          <a:noFill/>
          <a:ln>
            <a:noFill/>
          </a:ln>
        </p:spPr>
      </p:pic>
      <p:sp>
        <p:nvSpPr>
          <p:cNvPr id="413" name="Google Shape;413;p57"/>
          <p:cNvSpPr txBox="1"/>
          <p:nvPr>
            <p:ph type="title"/>
          </p:nvPr>
        </p:nvSpPr>
        <p:spPr>
          <a:xfrm>
            <a:off x="2177550" y="263175"/>
            <a:ext cx="47889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Laplace</a:t>
            </a:r>
            <a:r>
              <a:rPr lang="en"/>
              <a:t> Smoothing</a:t>
            </a:r>
            <a:endParaRPr/>
          </a:p>
        </p:txBody>
      </p:sp>
      <p:pic>
        <p:nvPicPr>
          <p:cNvPr id="414" name="Google Shape;414;p57"/>
          <p:cNvPicPr preferRelativeResize="0"/>
          <p:nvPr/>
        </p:nvPicPr>
        <p:blipFill rotWithShape="1">
          <a:blip r:embed="rId5">
            <a:alphaModFix/>
          </a:blip>
          <a:srcRect b="12117" l="0" r="0" t="6667"/>
          <a:stretch/>
        </p:blipFill>
        <p:spPr>
          <a:xfrm>
            <a:off x="283500" y="2891775"/>
            <a:ext cx="4405601" cy="1686550"/>
          </a:xfrm>
          <a:prstGeom prst="rect">
            <a:avLst/>
          </a:prstGeom>
          <a:noFill/>
          <a:ln>
            <a:noFill/>
          </a:ln>
        </p:spPr>
      </p:pic>
      <p:sp>
        <p:nvSpPr>
          <p:cNvPr id="415" name="Google Shape;415;p57"/>
          <p:cNvSpPr txBox="1"/>
          <p:nvPr/>
        </p:nvSpPr>
        <p:spPr>
          <a:xfrm>
            <a:off x="283500" y="2435075"/>
            <a:ext cx="43518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Sans Medium"/>
                <a:ea typeface="Nunito Sans Medium"/>
                <a:cs typeface="Nunito Sans Medium"/>
                <a:sym typeface="Nunito Sans Medium"/>
              </a:rPr>
              <a:t>“The Rooms were good and the </a:t>
            </a:r>
            <a:r>
              <a:rPr lang="en">
                <a:solidFill>
                  <a:schemeClr val="lt1"/>
                </a:solidFill>
                <a:latin typeface="Nunito Sans Medium"/>
                <a:ea typeface="Nunito Sans Medium"/>
                <a:cs typeface="Nunito Sans Medium"/>
                <a:sym typeface="Nunito Sans Medium"/>
              </a:rPr>
              <a:t>stuff</a:t>
            </a:r>
            <a:r>
              <a:rPr lang="en">
                <a:solidFill>
                  <a:schemeClr val="lt1"/>
                </a:solidFill>
                <a:latin typeface="Nunito Sans Medium"/>
                <a:ea typeface="Nunito Sans Medium"/>
                <a:cs typeface="Nunito Sans Medium"/>
                <a:sym typeface="Nunito Sans Medium"/>
              </a:rPr>
              <a:t> were nice”</a:t>
            </a:r>
            <a:endParaRPr>
              <a:solidFill>
                <a:schemeClr val="lt1"/>
              </a:solidFill>
              <a:latin typeface="Nunito Sans Medium"/>
              <a:ea typeface="Nunito Sans Medium"/>
              <a:cs typeface="Nunito Sans Medium"/>
              <a:sym typeface="Nunito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82" name="Google Shape;282;p40"/>
          <p:cNvSpPr txBox="1"/>
          <p:nvPr>
            <p:ph idx="4" type="title"/>
          </p:nvPr>
        </p:nvSpPr>
        <p:spPr>
          <a:xfrm>
            <a:off x="720000" y="1291970"/>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283" name="Google Shape;283;p40"/>
          <p:cNvSpPr txBox="1"/>
          <p:nvPr>
            <p:ph idx="7" type="subTitle"/>
          </p:nvPr>
        </p:nvSpPr>
        <p:spPr>
          <a:xfrm>
            <a:off x="1628550" y="1256725"/>
            <a:ext cx="2931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84" name="Google Shape;284;p40"/>
          <p:cNvSpPr txBox="1"/>
          <p:nvPr>
            <p:ph idx="8" type="subTitle"/>
          </p:nvPr>
        </p:nvSpPr>
        <p:spPr>
          <a:xfrm>
            <a:off x="1628550" y="2094702"/>
            <a:ext cx="2931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Trebuchet MS"/>
                <a:ea typeface="Trebuchet MS"/>
                <a:cs typeface="Trebuchet MS"/>
                <a:sym typeface="Trebuchet MS"/>
              </a:rPr>
              <a:t>Applications</a:t>
            </a:r>
            <a:endParaRPr/>
          </a:p>
        </p:txBody>
      </p:sp>
      <p:sp>
        <p:nvSpPr>
          <p:cNvPr id="285" name="Google Shape;285;p40"/>
          <p:cNvSpPr txBox="1"/>
          <p:nvPr>
            <p:ph idx="9" type="subTitle"/>
          </p:nvPr>
        </p:nvSpPr>
        <p:spPr>
          <a:xfrm>
            <a:off x="1628550" y="2932680"/>
            <a:ext cx="2931300" cy="484800"/>
          </a:xfrm>
          <a:prstGeom prst="rect">
            <a:avLst/>
          </a:prstGeom>
        </p:spPr>
        <p:txBody>
          <a:bodyPr anchorCtr="0" anchor="b" bIns="91425" lIns="91425" spcFirstLastPara="1" rIns="91425" wrap="square" tIns="91425">
            <a:noAutofit/>
          </a:bodyPr>
          <a:lstStyle/>
          <a:p>
            <a:pPr indent="0" lvl="0" marL="0" rtl="0" algn="l">
              <a:lnSpc>
                <a:spcPct val="115000"/>
              </a:lnSpc>
              <a:spcBef>
                <a:spcPts val="2000"/>
              </a:spcBef>
              <a:spcAft>
                <a:spcPts val="0"/>
              </a:spcAft>
              <a:buNone/>
            </a:pPr>
            <a:r>
              <a:rPr b="1" lang="en" sz="2200">
                <a:solidFill>
                  <a:srgbClr val="FFFFFF"/>
                </a:solidFill>
                <a:latin typeface="Trebuchet MS"/>
                <a:ea typeface="Trebuchet MS"/>
                <a:cs typeface="Trebuchet MS"/>
                <a:sym typeface="Trebuchet MS"/>
              </a:rPr>
              <a:t>Related Works</a:t>
            </a:r>
            <a:endParaRPr/>
          </a:p>
        </p:txBody>
      </p:sp>
      <p:sp>
        <p:nvSpPr>
          <p:cNvPr id="286" name="Google Shape;286;p40"/>
          <p:cNvSpPr txBox="1"/>
          <p:nvPr>
            <p:ph idx="19" type="subTitle"/>
          </p:nvPr>
        </p:nvSpPr>
        <p:spPr>
          <a:xfrm flipH="1">
            <a:off x="1628550" y="3753025"/>
            <a:ext cx="2931300" cy="48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FFFF"/>
                </a:solidFill>
                <a:latin typeface="Trebuchet MS"/>
                <a:ea typeface="Trebuchet MS"/>
                <a:cs typeface="Trebuchet MS"/>
                <a:sym typeface="Trebuchet MS"/>
              </a:rPr>
              <a:t>Challenges</a:t>
            </a:r>
            <a:endParaRPr/>
          </a:p>
        </p:txBody>
      </p:sp>
      <p:sp>
        <p:nvSpPr>
          <p:cNvPr id="287" name="Google Shape;287;p40"/>
          <p:cNvSpPr txBox="1"/>
          <p:nvPr>
            <p:ph idx="20" type="subTitle"/>
          </p:nvPr>
        </p:nvSpPr>
        <p:spPr>
          <a:xfrm flipH="1">
            <a:off x="1628538" y="4492552"/>
            <a:ext cx="2931300" cy="484800"/>
          </a:xfrm>
          <a:prstGeom prst="rect">
            <a:avLst/>
          </a:prstGeom>
        </p:spPr>
        <p:txBody>
          <a:bodyPr anchorCtr="0" anchor="b" bIns="91425" lIns="91425" spcFirstLastPara="1" rIns="91425" wrap="square" tIns="91425">
            <a:noAutofit/>
          </a:bodyPr>
          <a:lstStyle/>
          <a:p>
            <a:pPr indent="0" lvl="0" marL="12700" marR="12700" rtl="0" algn="l">
              <a:lnSpc>
                <a:spcPct val="115000"/>
              </a:lnSpc>
              <a:spcBef>
                <a:spcPts val="1800"/>
              </a:spcBef>
              <a:spcAft>
                <a:spcPts val="0"/>
              </a:spcAft>
              <a:buNone/>
            </a:pPr>
            <a:r>
              <a:rPr b="1" lang="en" sz="2200">
                <a:solidFill>
                  <a:srgbClr val="FFFFFF"/>
                </a:solidFill>
                <a:latin typeface="Trebuchet MS"/>
                <a:ea typeface="Trebuchet MS"/>
                <a:cs typeface="Trebuchet MS"/>
                <a:sym typeface="Trebuchet MS"/>
              </a:rPr>
              <a:t>Proposed Solution</a:t>
            </a:r>
            <a:endParaRPr/>
          </a:p>
        </p:txBody>
      </p:sp>
      <p:sp>
        <p:nvSpPr>
          <p:cNvPr id="288" name="Google Shape;288;p40"/>
          <p:cNvSpPr txBox="1"/>
          <p:nvPr>
            <p:ph idx="21" type="subTitle"/>
          </p:nvPr>
        </p:nvSpPr>
        <p:spPr>
          <a:xfrm flipH="1">
            <a:off x="4744250" y="1256730"/>
            <a:ext cx="29313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rgbClr val="FFFFFF"/>
                </a:solidFill>
                <a:latin typeface="Trebuchet MS"/>
                <a:ea typeface="Trebuchet MS"/>
                <a:cs typeface="Trebuchet MS"/>
                <a:sym typeface="Trebuchet MS"/>
              </a:rPr>
              <a:t>Experimental Setup</a:t>
            </a:r>
            <a:endParaRPr/>
          </a:p>
        </p:txBody>
      </p:sp>
      <p:sp>
        <p:nvSpPr>
          <p:cNvPr id="289" name="Google Shape;289;p40"/>
          <p:cNvSpPr txBox="1"/>
          <p:nvPr>
            <p:ph idx="4" type="title"/>
          </p:nvPr>
        </p:nvSpPr>
        <p:spPr>
          <a:xfrm>
            <a:off x="720000" y="2114845"/>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sp>
        <p:nvSpPr>
          <p:cNvPr id="290" name="Google Shape;290;p40"/>
          <p:cNvSpPr txBox="1"/>
          <p:nvPr>
            <p:ph idx="4" type="title"/>
          </p:nvPr>
        </p:nvSpPr>
        <p:spPr>
          <a:xfrm>
            <a:off x="720000" y="3753020"/>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04</a:t>
            </a:r>
            <a:endParaRPr sz="1200"/>
          </a:p>
        </p:txBody>
      </p:sp>
      <p:sp>
        <p:nvSpPr>
          <p:cNvPr id="291" name="Google Shape;291;p40"/>
          <p:cNvSpPr txBox="1"/>
          <p:nvPr>
            <p:ph idx="4" type="title"/>
          </p:nvPr>
        </p:nvSpPr>
        <p:spPr>
          <a:xfrm>
            <a:off x="720000" y="2932670"/>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03</a:t>
            </a:r>
            <a:endParaRPr sz="1200"/>
          </a:p>
        </p:txBody>
      </p:sp>
      <p:sp>
        <p:nvSpPr>
          <p:cNvPr id="292" name="Google Shape;292;p40"/>
          <p:cNvSpPr txBox="1"/>
          <p:nvPr>
            <p:ph idx="4" type="title"/>
          </p:nvPr>
        </p:nvSpPr>
        <p:spPr>
          <a:xfrm>
            <a:off x="720000" y="4527795"/>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05</a:t>
            </a:r>
            <a:endParaRPr sz="1200"/>
          </a:p>
        </p:txBody>
      </p:sp>
      <p:sp>
        <p:nvSpPr>
          <p:cNvPr id="293" name="Google Shape;293;p40"/>
          <p:cNvSpPr txBox="1"/>
          <p:nvPr>
            <p:ph idx="4" type="title"/>
          </p:nvPr>
        </p:nvSpPr>
        <p:spPr>
          <a:xfrm>
            <a:off x="7964700" y="2114845"/>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07</a:t>
            </a:r>
            <a:endParaRPr sz="1200"/>
          </a:p>
        </p:txBody>
      </p:sp>
      <p:sp>
        <p:nvSpPr>
          <p:cNvPr id="294" name="Google Shape;294;p40"/>
          <p:cNvSpPr txBox="1"/>
          <p:nvPr>
            <p:ph idx="4" type="title"/>
          </p:nvPr>
        </p:nvSpPr>
        <p:spPr>
          <a:xfrm>
            <a:off x="7964700" y="4527795"/>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10</a:t>
            </a:r>
            <a:endParaRPr sz="1200"/>
          </a:p>
        </p:txBody>
      </p:sp>
      <p:sp>
        <p:nvSpPr>
          <p:cNvPr id="295" name="Google Shape;295;p40"/>
          <p:cNvSpPr txBox="1"/>
          <p:nvPr>
            <p:ph idx="4" type="title"/>
          </p:nvPr>
        </p:nvSpPr>
        <p:spPr>
          <a:xfrm>
            <a:off x="7964700" y="3753020"/>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09</a:t>
            </a:r>
            <a:endParaRPr sz="1200"/>
          </a:p>
        </p:txBody>
      </p:sp>
      <p:sp>
        <p:nvSpPr>
          <p:cNvPr id="296" name="Google Shape;296;p40"/>
          <p:cNvSpPr txBox="1"/>
          <p:nvPr>
            <p:ph idx="4" type="title"/>
          </p:nvPr>
        </p:nvSpPr>
        <p:spPr>
          <a:xfrm>
            <a:off x="7964700" y="2858295"/>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08</a:t>
            </a:r>
            <a:endParaRPr sz="1200"/>
          </a:p>
        </p:txBody>
      </p:sp>
      <p:sp>
        <p:nvSpPr>
          <p:cNvPr id="297" name="Google Shape;297;p40"/>
          <p:cNvSpPr txBox="1"/>
          <p:nvPr>
            <p:ph idx="4" type="title"/>
          </p:nvPr>
        </p:nvSpPr>
        <p:spPr>
          <a:xfrm>
            <a:off x="7964700" y="1291970"/>
            <a:ext cx="4593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06</a:t>
            </a:r>
            <a:endParaRPr sz="1200"/>
          </a:p>
        </p:txBody>
      </p:sp>
      <p:sp>
        <p:nvSpPr>
          <p:cNvPr id="298" name="Google Shape;298;p40"/>
          <p:cNvSpPr txBox="1"/>
          <p:nvPr>
            <p:ph idx="21" type="subTitle"/>
          </p:nvPr>
        </p:nvSpPr>
        <p:spPr>
          <a:xfrm flipH="1">
            <a:off x="4838900" y="2107730"/>
            <a:ext cx="29313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rgbClr val="FFFFFF"/>
                </a:solidFill>
                <a:latin typeface="Trebuchet MS"/>
                <a:ea typeface="Trebuchet MS"/>
                <a:cs typeface="Trebuchet MS"/>
                <a:sym typeface="Trebuchet MS"/>
              </a:rPr>
              <a:t>Result</a:t>
            </a:r>
            <a:endParaRPr/>
          </a:p>
        </p:txBody>
      </p:sp>
      <p:sp>
        <p:nvSpPr>
          <p:cNvPr id="299" name="Google Shape;299;p40"/>
          <p:cNvSpPr txBox="1"/>
          <p:nvPr>
            <p:ph idx="21" type="subTitle"/>
          </p:nvPr>
        </p:nvSpPr>
        <p:spPr>
          <a:xfrm flipH="1">
            <a:off x="4838900" y="2787805"/>
            <a:ext cx="29313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rgbClr val="FFFFFF"/>
                </a:solidFill>
                <a:latin typeface="Trebuchet MS"/>
                <a:ea typeface="Trebuchet MS"/>
                <a:cs typeface="Trebuchet MS"/>
                <a:sym typeface="Trebuchet MS"/>
              </a:rPr>
              <a:t>Conclusion</a:t>
            </a:r>
            <a:endParaRPr/>
          </a:p>
        </p:txBody>
      </p:sp>
      <p:sp>
        <p:nvSpPr>
          <p:cNvPr id="300" name="Google Shape;300;p40"/>
          <p:cNvSpPr txBox="1"/>
          <p:nvPr>
            <p:ph idx="21" type="subTitle"/>
          </p:nvPr>
        </p:nvSpPr>
        <p:spPr>
          <a:xfrm flipH="1">
            <a:off x="4796625" y="3682530"/>
            <a:ext cx="29313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rgbClr val="FFFFFF"/>
                </a:solidFill>
                <a:latin typeface="Trebuchet MS"/>
                <a:ea typeface="Trebuchet MS"/>
                <a:cs typeface="Trebuchet MS"/>
                <a:sym typeface="Trebuchet MS"/>
              </a:rPr>
              <a:t>Future work</a:t>
            </a:r>
            <a:endParaRPr/>
          </a:p>
        </p:txBody>
      </p:sp>
      <p:sp>
        <p:nvSpPr>
          <p:cNvPr id="301" name="Google Shape;301;p40"/>
          <p:cNvSpPr txBox="1"/>
          <p:nvPr>
            <p:ph idx="21" type="subTitle"/>
          </p:nvPr>
        </p:nvSpPr>
        <p:spPr>
          <a:xfrm flipH="1">
            <a:off x="4796625" y="4492555"/>
            <a:ext cx="2931300" cy="48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rgbClr val="FFFFFF"/>
                </a:solidFill>
                <a:latin typeface="Trebuchet MS"/>
                <a:ea typeface="Trebuchet MS"/>
                <a:cs typeface="Trebuchet MS"/>
                <a:sym typeface="Trebuchet MS"/>
              </a:rPr>
              <a:t>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nvSpPr>
        <p:spPr>
          <a:xfrm>
            <a:off x="536800" y="1147700"/>
            <a:ext cx="8218200" cy="3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rPr lang="en">
                <a:solidFill>
                  <a:schemeClr val="lt1"/>
                </a:solidFill>
                <a:latin typeface="Nunito Sans Medium"/>
                <a:ea typeface="Nunito Sans Medium"/>
                <a:cs typeface="Nunito Sans Medium"/>
                <a:sym typeface="Nunito Sans Medium"/>
              </a:rPr>
              <a:t>3) Data Acquisition:</a:t>
            </a:r>
            <a:endParaRPr>
              <a:solidFill>
                <a:schemeClr val="lt1"/>
              </a:solidFill>
              <a:latin typeface="Nunito Sans Medium"/>
              <a:ea typeface="Nunito Sans Medium"/>
              <a:cs typeface="Nunito Sans Medium"/>
              <a:sym typeface="Nunito Sans Medium"/>
            </a:endParaRPr>
          </a:p>
          <a:p>
            <a:pPr indent="0" lvl="0" marL="91440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317500" lvl="0" marL="914400" rtl="0" algn="l">
              <a:lnSpc>
                <a:spcPct val="115000"/>
              </a:lnSpc>
              <a:spcBef>
                <a:spcPts val="0"/>
              </a:spcBef>
              <a:spcAft>
                <a:spcPts val="0"/>
              </a:spcAft>
              <a:buClr>
                <a:schemeClr val="lt1"/>
              </a:buClr>
              <a:buSzPts val="1400"/>
              <a:buFont typeface="Nunito Sans Medium"/>
              <a:buChar char="●"/>
            </a:pPr>
            <a:r>
              <a:rPr lang="en">
                <a:solidFill>
                  <a:schemeClr val="lt1"/>
                </a:solidFill>
                <a:latin typeface="Nunito Sans Medium"/>
                <a:ea typeface="Nunito Sans Medium"/>
                <a:cs typeface="Nunito Sans Medium"/>
                <a:sym typeface="Nunito Sans Medium"/>
              </a:rPr>
              <a:t>TMDB API Integration: Utilize the TMDB API to fetch movie details such as title, genre, runtime, rating. </a:t>
            </a:r>
            <a:endParaRPr>
              <a:solidFill>
                <a:schemeClr val="lt1"/>
              </a:solidFill>
              <a:latin typeface="Nunito Sans Medium"/>
              <a:ea typeface="Nunito Sans Medium"/>
              <a:cs typeface="Nunito Sans Medium"/>
              <a:sym typeface="Nunito Sans Medium"/>
            </a:endParaRPr>
          </a:p>
          <a:p>
            <a:pPr indent="0" lvl="0" marL="914400" rtl="0" algn="l">
              <a:lnSpc>
                <a:spcPct val="115000"/>
              </a:lnSpc>
              <a:spcBef>
                <a:spcPts val="0"/>
              </a:spcBef>
              <a:spcAft>
                <a:spcPts val="0"/>
              </a:spcAft>
              <a:buNone/>
            </a:pPr>
            <a:r>
              <a:t/>
            </a:r>
            <a:endParaRPr>
              <a:solidFill>
                <a:schemeClr val="lt1"/>
              </a:solidFill>
              <a:latin typeface="Nunito Sans Medium"/>
              <a:ea typeface="Nunito Sans Medium"/>
              <a:cs typeface="Nunito Sans Medium"/>
              <a:sym typeface="Nunito Sans Medium"/>
            </a:endParaRPr>
          </a:p>
          <a:p>
            <a:pPr indent="-317500" lvl="0" marL="914400" rtl="0" algn="l">
              <a:lnSpc>
                <a:spcPct val="115000"/>
              </a:lnSpc>
              <a:spcBef>
                <a:spcPts val="0"/>
              </a:spcBef>
              <a:spcAft>
                <a:spcPts val="0"/>
              </a:spcAft>
              <a:buClr>
                <a:schemeClr val="lt1"/>
              </a:buClr>
              <a:buSzPts val="1400"/>
              <a:buFont typeface="Nunito Sans Medium"/>
              <a:buChar char="●"/>
            </a:pPr>
            <a:r>
              <a:rPr lang="en">
                <a:solidFill>
                  <a:schemeClr val="lt1"/>
                </a:solidFill>
                <a:latin typeface="Nunito Sans Medium"/>
                <a:ea typeface="Nunito Sans Medium"/>
                <a:cs typeface="Nunito Sans Medium"/>
                <a:sym typeface="Nunito Sans Medium"/>
              </a:rPr>
              <a:t>Web Scraping IMDb for Reviews: Use web scraping, specifically with BeautifulSoup4, to extract user reviews from IMDb using the IMDb ID obtained from TMDB. </a:t>
            </a:r>
            <a:endParaRPr>
              <a:solidFill>
                <a:schemeClr val="lt1"/>
              </a:solidFill>
              <a:latin typeface="Nunito Sans Medium"/>
              <a:ea typeface="Nunito Sans Medium"/>
              <a:cs typeface="Nunito Sans Medium"/>
              <a:sym typeface="Nunito Sans Medium"/>
            </a:endParaRPr>
          </a:p>
          <a:p>
            <a:pPr indent="0" lvl="0" marL="457200" rtl="0" algn="l">
              <a:spcBef>
                <a:spcPts val="0"/>
              </a:spcBef>
              <a:spcAft>
                <a:spcPts val="0"/>
              </a:spcAft>
              <a:buNone/>
            </a:pPr>
            <a:r>
              <a:t/>
            </a:r>
            <a:endParaRPr>
              <a:solidFill>
                <a:schemeClr val="lt1"/>
              </a:solidFill>
              <a:latin typeface="Nunito Sans Medium"/>
              <a:ea typeface="Nunito Sans Medium"/>
              <a:cs typeface="Nunito Sans Medium"/>
              <a:sym typeface="Nunito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662550" y="202000"/>
            <a:ext cx="24762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426" name="Google Shape;426;p59"/>
          <p:cNvSpPr txBox="1"/>
          <p:nvPr>
            <p:ph idx="1" type="subTitle"/>
          </p:nvPr>
        </p:nvSpPr>
        <p:spPr>
          <a:xfrm>
            <a:off x="662550" y="793675"/>
            <a:ext cx="8253900" cy="4158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IMDb 5000 Movie Dataset</a:t>
            </a:r>
            <a:endParaRPr/>
          </a:p>
          <a:p>
            <a:pPr indent="0" lvl="0" marL="0" rtl="0" algn="l">
              <a:lnSpc>
                <a:spcPct val="115000"/>
              </a:lnSpc>
              <a:spcBef>
                <a:spcPts val="0"/>
              </a:spcBef>
              <a:spcAft>
                <a:spcPts val="0"/>
              </a:spcAft>
              <a:buClr>
                <a:schemeClr val="dk1"/>
              </a:buClr>
              <a:buSzPts val="1100"/>
              <a:buFont typeface="Arial"/>
              <a:buNone/>
            </a:pPr>
            <a:r>
              <a:t/>
            </a:r>
            <a:endParaRPr/>
          </a:p>
          <a:p>
            <a:pPr indent="-317500" lvl="0" marL="457200" rtl="0" algn="l">
              <a:lnSpc>
                <a:spcPct val="115000"/>
              </a:lnSpc>
              <a:spcBef>
                <a:spcPts val="0"/>
              </a:spcBef>
              <a:spcAft>
                <a:spcPts val="0"/>
              </a:spcAft>
              <a:buSzPts val="1400"/>
              <a:buChar char="●"/>
            </a:pPr>
            <a:r>
              <a:rPr lang="en"/>
              <a:t>The Movies Dataset: The Movies Dataset is another comprehensive collection of movie data that includes information on a wide range of movies. It provides details such as movie titles, genres, release dates, and user ratings, contributing to the diversity and richness of the dataset for the project.</a:t>
            </a:r>
            <a:endParaRPr/>
          </a:p>
          <a:p>
            <a:pPr indent="0" lvl="0" marL="0" rtl="0" algn="l">
              <a:lnSpc>
                <a:spcPct val="115000"/>
              </a:lnSpc>
              <a:spcBef>
                <a:spcPts val="0"/>
              </a:spcBef>
              <a:spcAft>
                <a:spcPts val="0"/>
              </a:spcAft>
              <a:buClr>
                <a:schemeClr val="dk1"/>
              </a:buClr>
              <a:buSzPts val="1100"/>
              <a:buFont typeface="Arial"/>
              <a:buNone/>
            </a:pPr>
            <a:r>
              <a:t/>
            </a:r>
            <a:endParaRPr/>
          </a:p>
          <a:p>
            <a:pPr indent="-317500" lvl="0" marL="457200" rtl="0" algn="l">
              <a:lnSpc>
                <a:spcPct val="115000"/>
              </a:lnSpc>
              <a:spcBef>
                <a:spcPts val="0"/>
              </a:spcBef>
              <a:spcAft>
                <a:spcPts val="0"/>
              </a:spcAft>
              <a:buSzPts val="1400"/>
              <a:buChar char="●"/>
            </a:pPr>
            <a:r>
              <a:rPr lang="en"/>
              <a:t>List of Movies in 2018, 2019, 2020.</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Reviews dataset (7086 )</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Final Processed Data of movies: 6010</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Final Processed Data of reviews: 6918X2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2112000" y="454400"/>
            <a:ext cx="49200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a:t>
            </a:r>
            <a:endParaRPr/>
          </a:p>
        </p:txBody>
      </p:sp>
      <p:pic>
        <p:nvPicPr>
          <p:cNvPr id="432" name="Google Shape;432;p60"/>
          <p:cNvPicPr preferRelativeResize="0"/>
          <p:nvPr/>
        </p:nvPicPr>
        <p:blipFill>
          <a:blip r:embed="rId3">
            <a:alphaModFix/>
          </a:blip>
          <a:stretch>
            <a:fillRect/>
          </a:stretch>
        </p:blipFill>
        <p:spPr>
          <a:xfrm>
            <a:off x="582200" y="1242700"/>
            <a:ext cx="7477448" cy="34736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350525" y="91300"/>
            <a:ext cx="7891500" cy="50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Experimental Setup and Evaluation</a:t>
            </a:r>
            <a:endParaRPr/>
          </a:p>
        </p:txBody>
      </p:sp>
      <p:sp>
        <p:nvSpPr>
          <p:cNvPr id="438" name="Google Shape;438;p61"/>
          <p:cNvSpPr txBox="1"/>
          <p:nvPr>
            <p:ph idx="1" type="subTitle"/>
          </p:nvPr>
        </p:nvSpPr>
        <p:spPr>
          <a:xfrm>
            <a:off x="300200" y="739775"/>
            <a:ext cx="8575800" cy="404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200">
                <a:latin typeface="Roboto"/>
                <a:ea typeface="Roboto"/>
                <a:cs typeface="Roboto"/>
                <a:sym typeface="Roboto"/>
              </a:rPr>
              <a:t>Data Integration:</a:t>
            </a:r>
            <a:endParaRPr b="1" sz="1200">
              <a:latin typeface="Roboto"/>
              <a:ea typeface="Roboto"/>
              <a:cs typeface="Roboto"/>
              <a:sym typeface="Roboto"/>
            </a:endParaRPr>
          </a:p>
          <a:p>
            <a:pPr indent="0" lvl="0" marL="457200" rtl="0" algn="l">
              <a:lnSpc>
                <a:spcPct val="115000"/>
              </a:lnSpc>
              <a:spcBef>
                <a:spcPts val="0"/>
              </a:spcBef>
              <a:spcAft>
                <a:spcPts val="0"/>
              </a:spcAft>
              <a:buNone/>
            </a:pPr>
            <a:r>
              <a:t/>
            </a:r>
            <a:endParaRPr b="1" sz="1200">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en" sz="1200">
                <a:latin typeface="Roboto"/>
                <a:ea typeface="Roboto"/>
                <a:cs typeface="Roboto"/>
                <a:sym typeface="Roboto"/>
              </a:rPr>
              <a:t>Combine data from the IMDb 5000 Movie Dataset and The Movies Dataset to create a comprehensive movie database with a wide range of features.</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a:p>
            <a:pPr indent="-304800" lvl="0" marL="457200" rtl="0" algn="l">
              <a:lnSpc>
                <a:spcPct val="115000"/>
              </a:lnSpc>
              <a:spcBef>
                <a:spcPts val="1500"/>
              </a:spcBef>
              <a:spcAft>
                <a:spcPts val="0"/>
              </a:spcAft>
              <a:buClr>
                <a:schemeClr val="lt1"/>
              </a:buClr>
              <a:buSzPts val="1200"/>
              <a:buFont typeface="Roboto"/>
              <a:buChar char="●"/>
            </a:pPr>
            <a:r>
              <a:rPr b="1" lang="en" sz="1200">
                <a:latin typeface="Roboto"/>
                <a:ea typeface="Roboto"/>
                <a:cs typeface="Roboto"/>
                <a:sym typeface="Roboto"/>
              </a:rPr>
              <a:t>Content-Based Similarity Evaluation:</a:t>
            </a:r>
            <a:endParaRPr b="1" sz="1200">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AutoNum type="alphaLcPeriod"/>
            </a:pPr>
            <a:r>
              <a:rPr b="1" lang="en" sz="1200">
                <a:latin typeface="Roboto"/>
                <a:ea typeface="Roboto"/>
                <a:cs typeface="Roboto"/>
                <a:sym typeface="Roboto"/>
              </a:rPr>
              <a:t>Feature Selection:</a:t>
            </a:r>
            <a:r>
              <a:rPr lang="en" sz="1200">
                <a:latin typeface="Roboto"/>
                <a:ea typeface="Roboto"/>
                <a:cs typeface="Roboto"/>
                <a:sym typeface="Roboto"/>
              </a:rPr>
              <a:t> Identify key features such as genre, runtime, and rating from the TMDB data for content-based similarity computation.</a:t>
            </a:r>
            <a:endParaRPr sz="1200">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AutoNum type="alphaLcPeriod"/>
            </a:pPr>
            <a:r>
              <a:rPr b="1" lang="en" sz="1200">
                <a:latin typeface="Roboto"/>
                <a:ea typeface="Roboto"/>
                <a:cs typeface="Roboto"/>
                <a:sym typeface="Roboto"/>
              </a:rPr>
              <a:t>Cosine Similarity Calculation:</a:t>
            </a:r>
            <a:r>
              <a:rPr lang="en" sz="1200">
                <a:latin typeface="Roboto"/>
                <a:ea typeface="Roboto"/>
                <a:cs typeface="Roboto"/>
                <a:sym typeface="Roboto"/>
              </a:rPr>
              <a:t> Implement and evaluate cosine similarity for a subset of movies, measuring the similarity scores against known user preferences.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AutoNum type="alphaLcPeriod"/>
            </a:pPr>
            <a:r>
              <a:t/>
            </a:r>
            <a:endParaRPr sz="1200">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 sz="1200">
                <a:latin typeface="Roboto"/>
                <a:ea typeface="Roboto"/>
                <a:cs typeface="Roboto"/>
                <a:sym typeface="Roboto"/>
              </a:rPr>
              <a:t>Sentiment Analysis Evaluation:</a:t>
            </a:r>
            <a:endParaRPr b="1" sz="1200">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AutoNum type="alphaLcPeriod"/>
            </a:pPr>
            <a:r>
              <a:rPr b="1" lang="en" sz="1200">
                <a:latin typeface="Roboto"/>
                <a:ea typeface="Roboto"/>
                <a:cs typeface="Roboto"/>
                <a:sym typeface="Roboto"/>
              </a:rPr>
              <a:t>Preprocessing:</a:t>
            </a:r>
            <a:r>
              <a:rPr lang="en" sz="1200">
                <a:latin typeface="Roboto"/>
                <a:ea typeface="Roboto"/>
                <a:cs typeface="Roboto"/>
                <a:sym typeface="Roboto"/>
              </a:rPr>
              <a:t> Apply preprocessing steps including tokenization, stemming, and stop-word removal to prepare the user review dataset for sentiment analysis.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AutoNum type="alphaLcPeriod"/>
            </a:pPr>
            <a:r>
              <a:rPr b="1" lang="en" sz="1200">
                <a:latin typeface="Roboto"/>
                <a:ea typeface="Roboto"/>
                <a:cs typeface="Roboto"/>
                <a:sym typeface="Roboto"/>
              </a:rPr>
              <a:t>Train-Test Split:</a:t>
            </a:r>
            <a:r>
              <a:rPr lang="en" sz="1200">
                <a:latin typeface="Roboto"/>
                <a:ea typeface="Roboto"/>
                <a:cs typeface="Roboto"/>
                <a:sym typeface="Roboto"/>
              </a:rPr>
              <a:t> Split the sentiment-labeled dataset into training and testing sets for training and evaluating the sentiment analysis model.</a:t>
            </a:r>
            <a:endParaRPr sz="1200">
              <a:latin typeface="Roboto"/>
              <a:ea typeface="Roboto"/>
              <a:cs typeface="Roboto"/>
              <a:sym typeface="Roboto"/>
            </a:endParaRPr>
          </a:p>
          <a:p>
            <a:pPr indent="-304800" lvl="1" marL="914400" rtl="0" algn="l">
              <a:lnSpc>
                <a:spcPct val="115000"/>
              </a:lnSpc>
              <a:spcBef>
                <a:spcPts val="0"/>
              </a:spcBef>
              <a:spcAft>
                <a:spcPts val="0"/>
              </a:spcAft>
              <a:buClr>
                <a:schemeClr val="lt1"/>
              </a:buClr>
              <a:buSzPts val="1200"/>
              <a:buFont typeface="Roboto"/>
              <a:buAutoNum type="alphaLcPeriod"/>
            </a:pPr>
            <a:r>
              <a:rPr b="1" lang="en" sz="1200">
                <a:latin typeface="Roboto"/>
                <a:ea typeface="Roboto"/>
                <a:cs typeface="Roboto"/>
                <a:sym typeface="Roboto"/>
              </a:rPr>
              <a:t>Model Training:</a:t>
            </a:r>
            <a:r>
              <a:rPr lang="en" sz="1200">
                <a:latin typeface="Roboto"/>
                <a:ea typeface="Roboto"/>
                <a:cs typeface="Roboto"/>
                <a:sym typeface="Roboto"/>
              </a:rPr>
              <a:t> Utilize machine learning or deep learning models for sentiment analysis, training on the labeled dataset to predict sentiments.</a:t>
            </a:r>
            <a:endParaRPr sz="1200">
              <a:latin typeface="Roboto"/>
              <a:ea typeface="Roboto"/>
              <a:cs typeface="Roboto"/>
              <a:sym typeface="Roboto"/>
            </a:endParaRPr>
          </a:p>
          <a:p>
            <a:pPr indent="0" lvl="0" marL="0" rtl="0" algn="ctr">
              <a:spcBef>
                <a:spcPts val="15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ph type="title"/>
          </p:nvPr>
        </p:nvSpPr>
        <p:spPr>
          <a:xfrm>
            <a:off x="720000" y="445025"/>
            <a:ext cx="65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pic>
        <p:nvPicPr>
          <p:cNvPr id="444" name="Google Shape;444;p62"/>
          <p:cNvPicPr preferRelativeResize="0"/>
          <p:nvPr/>
        </p:nvPicPr>
        <p:blipFill rotWithShape="1">
          <a:blip r:embed="rId3">
            <a:alphaModFix/>
          </a:blip>
          <a:srcRect b="6615" l="13813" r="39218" t="41336"/>
          <a:stretch/>
        </p:blipFill>
        <p:spPr>
          <a:xfrm>
            <a:off x="4849199" y="2466300"/>
            <a:ext cx="4294799" cy="2677199"/>
          </a:xfrm>
          <a:prstGeom prst="rect">
            <a:avLst/>
          </a:prstGeom>
          <a:noFill/>
          <a:ln>
            <a:noFill/>
          </a:ln>
        </p:spPr>
      </p:pic>
      <p:pic>
        <p:nvPicPr>
          <p:cNvPr id="445" name="Google Shape;445;p62"/>
          <p:cNvPicPr preferRelativeResize="0"/>
          <p:nvPr/>
        </p:nvPicPr>
        <p:blipFill>
          <a:blip r:embed="rId4">
            <a:alphaModFix/>
          </a:blip>
          <a:stretch>
            <a:fillRect/>
          </a:stretch>
        </p:blipFill>
        <p:spPr>
          <a:xfrm rot="10800000">
            <a:off x="-1" y="4043104"/>
            <a:ext cx="1666877" cy="1100400"/>
          </a:xfrm>
          <a:prstGeom prst="rect">
            <a:avLst/>
          </a:prstGeom>
          <a:noFill/>
          <a:ln>
            <a:noFill/>
          </a:ln>
        </p:spPr>
      </p:pic>
      <p:pic>
        <p:nvPicPr>
          <p:cNvPr id="446" name="Google Shape;446;p62"/>
          <p:cNvPicPr preferRelativeResize="0"/>
          <p:nvPr/>
        </p:nvPicPr>
        <p:blipFill>
          <a:blip r:embed="rId5">
            <a:alphaModFix/>
          </a:blip>
          <a:stretch>
            <a:fillRect/>
          </a:stretch>
        </p:blipFill>
        <p:spPr>
          <a:xfrm>
            <a:off x="1262063" y="1838325"/>
            <a:ext cx="6619875" cy="1466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p63"/>
          <p:cNvGrpSpPr/>
          <p:nvPr/>
        </p:nvGrpSpPr>
        <p:grpSpPr>
          <a:xfrm flipH="1">
            <a:off x="-1" y="-1"/>
            <a:ext cx="4294799" cy="5817575"/>
            <a:chOff x="4849199" y="-1"/>
            <a:chExt cx="4294799" cy="5817575"/>
          </a:xfrm>
        </p:grpSpPr>
        <p:pic>
          <p:nvPicPr>
            <p:cNvPr id="452" name="Google Shape;452;p63"/>
            <p:cNvPicPr preferRelativeResize="0"/>
            <p:nvPr/>
          </p:nvPicPr>
          <p:blipFill rotWithShape="1">
            <a:blip r:embed="rId3">
              <a:alphaModFix/>
            </a:blip>
            <a:srcRect b="26409" l="40251" r="12780" t="21542"/>
            <a:stretch/>
          </p:blipFill>
          <p:spPr>
            <a:xfrm>
              <a:off x="4849199" y="3140375"/>
              <a:ext cx="4294799" cy="2677199"/>
            </a:xfrm>
            <a:prstGeom prst="rect">
              <a:avLst/>
            </a:prstGeom>
            <a:noFill/>
            <a:ln>
              <a:noFill/>
            </a:ln>
          </p:spPr>
        </p:pic>
        <p:pic>
          <p:nvPicPr>
            <p:cNvPr id="453" name="Google Shape;453;p63"/>
            <p:cNvPicPr preferRelativeResize="0"/>
            <p:nvPr/>
          </p:nvPicPr>
          <p:blipFill>
            <a:blip r:embed="rId4">
              <a:alphaModFix/>
            </a:blip>
            <a:stretch>
              <a:fillRect/>
            </a:stretch>
          </p:blipFill>
          <p:spPr>
            <a:xfrm flipH="1" rot="10800000">
              <a:off x="7944773" y="-1"/>
              <a:ext cx="1199225" cy="1538652"/>
            </a:xfrm>
            <a:prstGeom prst="rect">
              <a:avLst/>
            </a:prstGeom>
            <a:noFill/>
            <a:ln>
              <a:noFill/>
            </a:ln>
          </p:spPr>
        </p:pic>
      </p:grpSp>
      <p:pic>
        <p:nvPicPr>
          <p:cNvPr id="454" name="Google Shape;454;p63"/>
          <p:cNvPicPr preferRelativeResize="0"/>
          <p:nvPr/>
        </p:nvPicPr>
        <p:blipFill>
          <a:blip r:embed="rId5">
            <a:alphaModFix/>
          </a:blip>
          <a:stretch>
            <a:fillRect/>
          </a:stretch>
        </p:blipFill>
        <p:spPr>
          <a:xfrm flipH="1" rot="10800000">
            <a:off x="7477124" y="4043104"/>
            <a:ext cx="1666877" cy="1100400"/>
          </a:xfrm>
          <a:prstGeom prst="rect">
            <a:avLst/>
          </a:prstGeom>
          <a:noFill/>
          <a:ln>
            <a:noFill/>
          </a:ln>
        </p:spPr>
      </p:pic>
      <p:sp>
        <p:nvSpPr>
          <p:cNvPr id="455" name="Google Shape;455;p63"/>
          <p:cNvSpPr txBox="1"/>
          <p:nvPr>
            <p:ph type="title"/>
          </p:nvPr>
        </p:nvSpPr>
        <p:spPr>
          <a:xfrm>
            <a:off x="425025" y="793650"/>
            <a:ext cx="74625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56" name="Google Shape;456;p63"/>
          <p:cNvSpPr txBox="1"/>
          <p:nvPr>
            <p:ph idx="1" type="subTitle"/>
          </p:nvPr>
        </p:nvSpPr>
        <p:spPr>
          <a:xfrm>
            <a:off x="548550" y="1788200"/>
            <a:ext cx="8346600" cy="2658300"/>
          </a:xfrm>
          <a:prstGeom prst="rect">
            <a:avLst/>
          </a:prstGeom>
        </p:spPr>
        <p:txBody>
          <a:bodyPr anchorCtr="0" anchor="t" bIns="91425" lIns="91425" spcFirstLastPara="1" rIns="91425" wrap="square" tIns="91425">
            <a:noAutofit/>
          </a:bodyPr>
          <a:lstStyle/>
          <a:p>
            <a:pPr indent="0" lvl="0" marL="0" rtl="0" algn="just">
              <a:lnSpc>
                <a:spcPct val="115000"/>
              </a:lnSpc>
              <a:spcBef>
                <a:spcPts val="1500"/>
              </a:spcBef>
              <a:spcAft>
                <a:spcPts val="1500"/>
              </a:spcAft>
              <a:buClr>
                <a:schemeClr val="dk1"/>
              </a:buClr>
              <a:buSzPts val="1100"/>
              <a:buFont typeface="Arial"/>
              <a:buNone/>
            </a:pPr>
            <a:r>
              <a:rPr lang="en" sz="2400">
                <a:latin typeface="Roboto"/>
                <a:ea typeface="Roboto"/>
                <a:cs typeface="Roboto"/>
                <a:sym typeface="Roboto"/>
              </a:rPr>
              <a:t>In conclusion, the Content-Based Movie Recommender System with Sentiment Analysis provides a promising approach to enhance user experience in the real of movie recommendations. </a:t>
            </a:r>
            <a:endParaRPr sz="2400"/>
          </a:p>
        </p:txBody>
      </p:sp>
      <p:cxnSp>
        <p:nvCxnSpPr>
          <p:cNvPr id="457" name="Google Shape;457;p63"/>
          <p:cNvCxnSpPr/>
          <p:nvPr/>
        </p:nvCxnSpPr>
        <p:spPr>
          <a:xfrm>
            <a:off x="3201150" y="1517999"/>
            <a:ext cx="2741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nvSpPr>
        <p:spPr>
          <a:xfrm flipH="1">
            <a:off x="318950" y="1923500"/>
            <a:ext cx="3029400" cy="40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Kumbh Sans"/>
                <a:ea typeface="Kumbh Sans"/>
                <a:cs typeface="Kumbh Sans"/>
                <a:sym typeface="Kumbh Sans"/>
              </a:rPr>
              <a:t>Scalability and Efficiency</a:t>
            </a:r>
            <a:endParaRPr sz="1800">
              <a:solidFill>
                <a:schemeClr val="lt1"/>
              </a:solidFill>
              <a:latin typeface="Kumbh Sans Black"/>
              <a:ea typeface="Kumbh Sans Black"/>
              <a:cs typeface="Kumbh Sans Black"/>
              <a:sym typeface="Kumbh Sans Black"/>
            </a:endParaRPr>
          </a:p>
        </p:txBody>
      </p:sp>
      <p:sp>
        <p:nvSpPr>
          <p:cNvPr id="463" name="Google Shape;463;p64"/>
          <p:cNvSpPr txBox="1"/>
          <p:nvPr/>
        </p:nvSpPr>
        <p:spPr>
          <a:xfrm flipH="1">
            <a:off x="559950" y="3472275"/>
            <a:ext cx="2788500" cy="40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Kumbh Sans"/>
                <a:ea typeface="Kumbh Sans"/>
                <a:cs typeface="Kumbh Sans"/>
                <a:sym typeface="Kumbh Sans"/>
              </a:rPr>
              <a:t>Privacy-Preserving Techniques</a:t>
            </a:r>
            <a:endParaRPr sz="1800">
              <a:solidFill>
                <a:schemeClr val="lt1"/>
              </a:solidFill>
              <a:latin typeface="Kumbh Sans Black"/>
              <a:ea typeface="Kumbh Sans Black"/>
              <a:cs typeface="Kumbh Sans Black"/>
              <a:sym typeface="Kumbh Sans Black"/>
            </a:endParaRPr>
          </a:p>
        </p:txBody>
      </p:sp>
      <p:sp>
        <p:nvSpPr>
          <p:cNvPr id="464" name="Google Shape;464;p64"/>
          <p:cNvSpPr txBox="1"/>
          <p:nvPr/>
        </p:nvSpPr>
        <p:spPr>
          <a:xfrm>
            <a:off x="5795600" y="2654175"/>
            <a:ext cx="3086700" cy="40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500"/>
              </a:spcBef>
              <a:spcAft>
                <a:spcPts val="1500"/>
              </a:spcAft>
              <a:buNone/>
            </a:pPr>
            <a:r>
              <a:rPr b="1" lang="en" sz="1800">
                <a:solidFill>
                  <a:schemeClr val="lt1"/>
                </a:solidFill>
                <a:latin typeface="Roboto"/>
                <a:ea typeface="Roboto"/>
                <a:cs typeface="Roboto"/>
                <a:sym typeface="Roboto"/>
              </a:rPr>
              <a:t>User Feedback Integration</a:t>
            </a:r>
            <a:endParaRPr sz="1800">
              <a:solidFill>
                <a:schemeClr val="lt1"/>
              </a:solidFill>
              <a:latin typeface="Kumbh Sans Black"/>
              <a:ea typeface="Kumbh Sans Black"/>
              <a:cs typeface="Kumbh Sans Black"/>
              <a:sym typeface="Kumbh Sans Black"/>
            </a:endParaRPr>
          </a:p>
        </p:txBody>
      </p:sp>
      <p:sp>
        <p:nvSpPr>
          <p:cNvPr id="465" name="Google Shape;465;p64"/>
          <p:cNvSpPr txBox="1"/>
          <p:nvPr/>
        </p:nvSpPr>
        <p:spPr>
          <a:xfrm>
            <a:off x="5795600" y="3656926"/>
            <a:ext cx="2130300" cy="834000"/>
          </a:xfrm>
          <a:prstGeom prst="rect">
            <a:avLst/>
          </a:prstGeom>
          <a:noFill/>
          <a:ln>
            <a:noFill/>
          </a:ln>
        </p:spPr>
        <p:txBody>
          <a:bodyPr anchorCtr="0" anchor="b" bIns="91425" lIns="91425" spcFirstLastPara="1" rIns="91425" wrap="square" tIns="91425">
            <a:noAutofit/>
          </a:bodyPr>
          <a:lstStyle/>
          <a:p>
            <a:pPr indent="-228600" lvl="0" marL="457200" rtl="0" algn="l">
              <a:lnSpc>
                <a:spcPct val="115000"/>
              </a:lnSpc>
              <a:spcBef>
                <a:spcPts val="1500"/>
              </a:spcBef>
              <a:spcAft>
                <a:spcPts val="0"/>
              </a:spcAft>
              <a:buClr>
                <a:schemeClr val="lt1"/>
              </a:buClr>
              <a:buSzPts val="1400"/>
              <a:buFont typeface="Roboto"/>
              <a:buNone/>
            </a:pPr>
            <a:r>
              <a:rPr b="1" lang="en">
                <a:solidFill>
                  <a:schemeClr val="lt1"/>
                </a:solidFill>
                <a:latin typeface="Roboto"/>
                <a:ea typeface="Roboto"/>
                <a:cs typeface="Roboto"/>
                <a:sym typeface="Roboto"/>
              </a:rPr>
              <a:t>Enhanced Sentiment Analysis </a:t>
            </a:r>
            <a:endParaRPr sz="1800">
              <a:solidFill>
                <a:schemeClr val="lt1"/>
              </a:solidFill>
              <a:latin typeface="Kumbh Sans Black"/>
              <a:ea typeface="Kumbh Sans Black"/>
              <a:cs typeface="Kumbh Sans Black"/>
              <a:sym typeface="Kumbh Sans Black"/>
            </a:endParaRPr>
          </a:p>
        </p:txBody>
      </p:sp>
      <p:sp>
        <p:nvSpPr>
          <p:cNvPr id="466" name="Google Shape;466;p64"/>
          <p:cNvSpPr/>
          <p:nvPr/>
        </p:nvSpPr>
        <p:spPr>
          <a:xfrm>
            <a:off x="3567350" y="17711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67" name="Google Shape;467;p64"/>
          <p:cNvSpPr/>
          <p:nvPr/>
        </p:nvSpPr>
        <p:spPr>
          <a:xfrm>
            <a:off x="4920875" y="2435925"/>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a:p>
        </p:txBody>
      </p:sp>
      <p:sp>
        <p:nvSpPr>
          <p:cNvPr id="468" name="Google Shape;468;p64"/>
          <p:cNvSpPr/>
          <p:nvPr/>
        </p:nvSpPr>
        <p:spPr>
          <a:xfrm>
            <a:off x="3567350" y="3116025"/>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a:p>
        </p:txBody>
      </p:sp>
      <p:sp>
        <p:nvSpPr>
          <p:cNvPr id="469" name="Google Shape;469;p64"/>
          <p:cNvSpPr/>
          <p:nvPr/>
        </p:nvSpPr>
        <p:spPr>
          <a:xfrm>
            <a:off x="4920875" y="37785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a:p>
        </p:txBody>
      </p:sp>
      <p:cxnSp>
        <p:nvCxnSpPr>
          <p:cNvPr id="470" name="Google Shape;470;p64"/>
          <p:cNvCxnSpPr>
            <a:stCxn id="466" idx="3"/>
            <a:endCxn id="467" idx="1"/>
          </p:cNvCxnSpPr>
          <p:nvPr/>
        </p:nvCxnSpPr>
        <p:spPr>
          <a:xfrm>
            <a:off x="4223150" y="2127350"/>
            <a:ext cx="697800" cy="664800"/>
          </a:xfrm>
          <a:prstGeom prst="bentConnector3">
            <a:avLst>
              <a:gd fmla="val 49995" name="adj1"/>
            </a:avLst>
          </a:prstGeom>
          <a:noFill/>
          <a:ln cap="sq" cmpd="sng" w="19050">
            <a:solidFill>
              <a:schemeClr val="lt1"/>
            </a:solidFill>
            <a:prstDash val="solid"/>
            <a:miter lim="8000"/>
            <a:headEnd len="med" w="med" type="none"/>
            <a:tailEnd len="med" w="med" type="none"/>
          </a:ln>
        </p:spPr>
      </p:cxnSp>
      <p:cxnSp>
        <p:nvCxnSpPr>
          <p:cNvPr id="471" name="Google Shape;471;p64"/>
          <p:cNvCxnSpPr>
            <a:stCxn id="467" idx="1"/>
            <a:endCxn id="468" idx="3"/>
          </p:cNvCxnSpPr>
          <p:nvPr/>
        </p:nvCxnSpPr>
        <p:spPr>
          <a:xfrm flipH="1">
            <a:off x="4223075" y="2792175"/>
            <a:ext cx="697800" cy="680100"/>
          </a:xfrm>
          <a:prstGeom prst="bentConnector3">
            <a:avLst>
              <a:gd fmla="val 49995" name="adj1"/>
            </a:avLst>
          </a:prstGeom>
          <a:noFill/>
          <a:ln cap="sq" cmpd="sng" w="19050">
            <a:solidFill>
              <a:schemeClr val="lt1"/>
            </a:solidFill>
            <a:prstDash val="solid"/>
            <a:miter lim="8000"/>
            <a:headEnd len="med" w="med" type="none"/>
            <a:tailEnd len="med" w="med" type="none"/>
          </a:ln>
        </p:spPr>
      </p:cxnSp>
      <p:cxnSp>
        <p:nvCxnSpPr>
          <p:cNvPr id="472" name="Google Shape;472;p64"/>
          <p:cNvCxnSpPr>
            <a:stCxn id="468" idx="3"/>
            <a:endCxn id="469" idx="1"/>
          </p:cNvCxnSpPr>
          <p:nvPr/>
        </p:nvCxnSpPr>
        <p:spPr>
          <a:xfrm>
            <a:off x="4223150" y="3472275"/>
            <a:ext cx="697800" cy="662400"/>
          </a:xfrm>
          <a:prstGeom prst="bentConnector3">
            <a:avLst>
              <a:gd fmla="val 49995" name="adj1"/>
            </a:avLst>
          </a:prstGeom>
          <a:noFill/>
          <a:ln cap="sq" cmpd="sng" w="19050">
            <a:solidFill>
              <a:schemeClr val="lt1"/>
            </a:solidFill>
            <a:prstDash val="solid"/>
            <a:miter lim="8000"/>
            <a:headEnd len="med" w="med" type="none"/>
            <a:tailEnd len="med" w="med" type="none"/>
          </a:ln>
        </p:spPr>
      </p:cxnSp>
      <p:sp>
        <p:nvSpPr>
          <p:cNvPr id="473" name="Google Shape;473;p64"/>
          <p:cNvSpPr txBox="1"/>
          <p:nvPr>
            <p:ph type="title"/>
          </p:nvPr>
        </p:nvSpPr>
        <p:spPr>
          <a:xfrm>
            <a:off x="720000" y="445025"/>
            <a:ext cx="7704000" cy="10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474" name="Google Shape;474;p64"/>
          <p:cNvSpPr txBox="1"/>
          <p:nvPr/>
        </p:nvSpPr>
        <p:spPr>
          <a:xfrm>
            <a:off x="4920875" y="2607525"/>
            <a:ext cx="65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Kumbh Sans Black"/>
                <a:ea typeface="Kumbh Sans Black"/>
                <a:cs typeface="Kumbh Sans Black"/>
                <a:sym typeface="Kumbh Sans Black"/>
              </a:rPr>
              <a:t>02</a:t>
            </a:r>
            <a:endParaRPr sz="1200">
              <a:solidFill>
                <a:schemeClr val="dk2"/>
              </a:solidFill>
              <a:latin typeface="Kumbh Sans Black"/>
              <a:ea typeface="Kumbh Sans Black"/>
              <a:cs typeface="Kumbh Sans Black"/>
              <a:sym typeface="Kumbh Sans Black"/>
            </a:endParaRPr>
          </a:p>
        </p:txBody>
      </p:sp>
      <p:sp>
        <p:nvSpPr>
          <p:cNvPr id="475" name="Google Shape;475;p64"/>
          <p:cNvSpPr txBox="1"/>
          <p:nvPr/>
        </p:nvSpPr>
        <p:spPr>
          <a:xfrm>
            <a:off x="3567350" y="3287625"/>
            <a:ext cx="65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2"/>
                </a:solidFill>
                <a:latin typeface="Kumbh Sans Black"/>
                <a:ea typeface="Kumbh Sans Black"/>
                <a:cs typeface="Kumbh Sans Black"/>
                <a:sym typeface="Kumbh Sans Black"/>
              </a:rPr>
              <a:t>03</a:t>
            </a:r>
            <a:endParaRPr sz="1200">
              <a:solidFill>
                <a:schemeClr val="dk2"/>
              </a:solidFill>
              <a:latin typeface="Kumbh Sans Black"/>
              <a:ea typeface="Kumbh Sans Black"/>
              <a:cs typeface="Kumbh Sans Black"/>
              <a:sym typeface="Kumbh Sans Black"/>
            </a:endParaRPr>
          </a:p>
        </p:txBody>
      </p:sp>
      <p:sp>
        <p:nvSpPr>
          <p:cNvPr id="476" name="Google Shape;476;p64"/>
          <p:cNvSpPr txBox="1"/>
          <p:nvPr/>
        </p:nvSpPr>
        <p:spPr>
          <a:xfrm>
            <a:off x="4920875" y="3950100"/>
            <a:ext cx="65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Kumbh Sans Black"/>
                <a:ea typeface="Kumbh Sans Black"/>
                <a:cs typeface="Kumbh Sans Black"/>
                <a:sym typeface="Kumbh Sans Black"/>
              </a:rPr>
              <a:t>04</a:t>
            </a:r>
            <a:endParaRPr sz="1200">
              <a:solidFill>
                <a:schemeClr val="dk2"/>
              </a:solidFill>
              <a:latin typeface="Kumbh Sans Black"/>
              <a:ea typeface="Kumbh Sans Black"/>
              <a:cs typeface="Kumbh Sans Black"/>
              <a:sym typeface="Kumbh Sans Black"/>
            </a:endParaRPr>
          </a:p>
        </p:txBody>
      </p:sp>
      <p:sp>
        <p:nvSpPr>
          <p:cNvPr id="477" name="Google Shape;477;p64"/>
          <p:cNvSpPr txBox="1"/>
          <p:nvPr/>
        </p:nvSpPr>
        <p:spPr>
          <a:xfrm>
            <a:off x="3567350" y="1942700"/>
            <a:ext cx="65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Kumbh Sans Black"/>
                <a:ea typeface="Kumbh Sans Black"/>
                <a:cs typeface="Kumbh Sans Black"/>
                <a:sym typeface="Kumbh Sans Black"/>
              </a:rPr>
              <a:t>01</a:t>
            </a:r>
            <a:endParaRPr sz="1200">
              <a:solidFill>
                <a:schemeClr val="dk2"/>
              </a:solidFill>
              <a:latin typeface="Kumbh Sans Black"/>
              <a:ea typeface="Kumbh Sans Black"/>
              <a:cs typeface="Kumbh Sans Black"/>
              <a:sym typeface="Kumbh Sa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83" name="Google Shape;483;p65"/>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a:latin typeface="Nunito Sans Black"/>
                <a:ea typeface="Nunito Sans Black"/>
                <a:cs typeface="Nunito Sans Black"/>
                <a:sym typeface="Nunito Sans Black"/>
              </a:rPr>
              <a:t>[1] </a:t>
            </a:r>
            <a:r>
              <a:rPr b="1" lang="en">
                <a:latin typeface="Times New Roman"/>
                <a:ea typeface="Times New Roman"/>
                <a:cs typeface="Times New Roman"/>
                <a:sym typeface="Times New Roman"/>
              </a:rPr>
              <a:t> </a:t>
            </a:r>
            <a:r>
              <a:rPr b="1" lang="en" u="sng">
                <a:latin typeface="Arial"/>
                <a:ea typeface="Arial"/>
                <a:cs typeface="Arial"/>
                <a:sym typeface="Arial"/>
                <a:hlinkClick r:id="rId3"/>
              </a:rPr>
              <a:t>https://ieeexplore.ieee.org/abstract/document/9103168</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rPr lang="en">
                <a:latin typeface="Nunito Sans Black"/>
                <a:ea typeface="Nunito Sans Black"/>
                <a:cs typeface="Nunito Sans Black"/>
                <a:sym typeface="Nunito Sans Black"/>
              </a:rPr>
              <a:t>[2]</a:t>
            </a:r>
            <a:r>
              <a:rPr b="1" lang="en">
                <a:latin typeface="Times New Roman"/>
                <a:ea typeface="Times New Roman"/>
                <a:cs typeface="Times New Roman"/>
                <a:sym typeface="Times New Roman"/>
              </a:rPr>
              <a:t> </a:t>
            </a:r>
            <a:r>
              <a:rPr b="1" lang="en" u="sng">
                <a:latin typeface="Arial"/>
                <a:ea typeface="Arial"/>
                <a:cs typeface="Arial"/>
                <a:sym typeface="Arial"/>
                <a:hlinkClick r:id="rId4"/>
              </a:rPr>
              <a:t>A Sentiment-Enhanced Hybrid Recommender System for Movie Recommendation: A Big Data Analytics Framework</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rPr lang="en">
                <a:latin typeface="Nunito Sans Black"/>
                <a:ea typeface="Nunito Sans Black"/>
                <a:cs typeface="Nunito Sans Black"/>
                <a:sym typeface="Nunito Sans Black"/>
              </a:rPr>
              <a:t>[3] </a:t>
            </a:r>
            <a:r>
              <a:rPr b="1" lang="en" u="sng">
                <a:latin typeface="Arial"/>
                <a:ea typeface="Arial"/>
                <a:cs typeface="Arial"/>
                <a:sym typeface="Arial"/>
                <a:hlinkClick r:id="rId5"/>
              </a:rPr>
              <a:t>https://ieeexplore.ieee.org/abstract/document/9388340</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rPr lang="en">
                <a:latin typeface="Nunito Sans Black"/>
                <a:ea typeface="Nunito Sans Black"/>
                <a:cs typeface="Nunito Sans Black"/>
                <a:sym typeface="Nunito Sans Black"/>
              </a:rPr>
              <a:t>[4] </a:t>
            </a:r>
            <a:r>
              <a:rPr b="1" lang="en">
                <a:latin typeface="Times New Roman"/>
                <a:ea typeface="Times New Roman"/>
                <a:cs typeface="Times New Roman"/>
                <a:sym typeface="Times New Roman"/>
              </a:rPr>
              <a:t> </a:t>
            </a:r>
            <a:r>
              <a:rPr b="1" lang="en" u="sng">
                <a:latin typeface="Arial"/>
                <a:ea typeface="Arial"/>
                <a:cs typeface="Arial"/>
                <a:sym typeface="Arial"/>
                <a:hlinkClick r:id="rId6"/>
              </a:rPr>
              <a:t>An intelligent movie recommendation system through group-level sentiment analysis in microblogs -ScienceDirect</a:t>
            </a:r>
            <a:endParaRPr>
              <a:latin typeface="Nunito Sans Black"/>
              <a:ea typeface="Nunito Sans Black"/>
              <a:cs typeface="Nunito Sans Black"/>
              <a:sym typeface="Nunito Sans Black"/>
            </a:endParaRPr>
          </a:p>
          <a:p>
            <a:pPr indent="0" lvl="0" marL="0" rtl="0" algn="l">
              <a:spcBef>
                <a:spcPts val="1000"/>
              </a:spcBef>
              <a:spcAft>
                <a:spcPts val="0"/>
              </a:spcAft>
              <a:buClr>
                <a:schemeClr val="dk1"/>
              </a:buClr>
              <a:buSzPts val="1100"/>
              <a:buFont typeface="Arial"/>
              <a:buNone/>
            </a:pPr>
            <a:r>
              <a:t/>
            </a:r>
            <a:endParaRPr>
              <a:latin typeface="Nunito Sans Black"/>
              <a:ea typeface="Nunito Sans Black"/>
              <a:cs typeface="Nunito Sans Black"/>
              <a:sym typeface="Nunito Sans Black"/>
            </a:endParaRPr>
          </a:p>
          <a:p>
            <a:pPr indent="0" lvl="0" marL="0" rtl="0" algn="l">
              <a:spcBef>
                <a:spcPts val="0"/>
              </a:spcBef>
              <a:spcAft>
                <a:spcPts val="1200"/>
              </a:spcAft>
              <a:buNone/>
            </a:pPr>
            <a:r>
              <a:t/>
            </a:r>
            <a:endParaRPr b="1">
              <a:latin typeface="Nunito Sans"/>
              <a:ea typeface="Nunito Sans"/>
              <a:cs typeface="Nunito Sans"/>
              <a:sym typeface="Nuni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6"/>
          <p:cNvSpPr txBox="1"/>
          <p:nvPr>
            <p:ph type="title"/>
          </p:nvPr>
        </p:nvSpPr>
        <p:spPr>
          <a:xfrm>
            <a:off x="720000" y="2048238"/>
            <a:ext cx="7704000" cy="10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DEMO</a:t>
            </a:r>
            <a:endParaRPr sz="7200"/>
          </a:p>
        </p:txBody>
      </p:sp>
      <p:pic>
        <p:nvPicPr>
          <p:cNvPr id="489" name="Google Shape;489;p66"/>
          <p:cNvPicPr preferRelativeResize="0"/>
          <p:nvPr/>
        </p:nvPicPr>
        <p:blipFill rotWithShape="1">
          <a:blip r:embed="rId3">
            <a:alphaModFix/>
          </a:blip>
          <a:srcRect b="0" l="0" r="0" t="50313"/>
          <a:stretch/>
        </p:blipFill>
        <p:spPr>
          <a:xfrm rot="-5400000">
            <a:off x="7834069" y="3874902"/>
            <a:ext cx="1490050" cy="1047137"/>
          </a:xfrm>
          <a:prstGeom prst="rect">
            <a:avLst/>
          </a:prstGeom>
          <a:noFill/>
          <a:ln>
            <a:noFill/>
          </a:ln>
        </p:spPr>
      </p:pic>
      <p:pic>
        <p:nvPicPr>
          <p:cNvPr id="490" name="Google Shape;490;p66"/>
          <p:cNvPicPr preferRelativeResize="0"/>
          <p:nvPr/>
        </p:nvPicPr>
        <p:blipFill rotWithShape="1">
          <a:blip r:embed="rId4">
            <a:alphaModFix/>
          </a:blip>
          <a:srcRect b="15231" l="0" r="0" t="28645"/>
          <a:stretch/>
        </p:blipFill>
        <p:spPr>
          <a:xfrm>
            <a:off x="5938659" y="2113112"/>
            <a:ext cx="1319106" cy="1047127"/>
          </a:xfrm>
          <a:prstGeom prst="rect">
            <a:avLst/>
          </a:prstGeom>
          <a:noFill/>
          <a:ln>
            <a:noFill/>
          </a:ln>
        </p:spPr>
      </p:pic>
      <p:pic>
        <p:nvPicPr>
          <p:cNvPr id="491" name="Google Shape;491;p66"/>
          <p:cNvPicPr preferRelativeResize="0"/>
          <p:nvPr/>
        </p:nvPicPr>
        <p:blipFill rotWithShape="1">
          <a:blip r:embed="rId5">
            <a:alphaModFix/>
          </a:blip>
          <a:srcRect b="84965" l="59021" r="0" t="0"/>
          <a:stretch/>
        </p:blipFill>
        <p:spPr>
          <a:xfrm rot="5400000">
            <a:off x="8248186" y="193662"/>
            <a:ext cx="1179526" cy="612091"/>
          </a:xfrm>
          <a:prstGeom prst="rect">
            <a:avLst/>
          </a:prstGeom>
          <a:noFill/>
          <a:ln>
            <a:noFill/>
          </a:ln>
        </p:spPr>
      </p:pic>
      <p:pic>
        <p:nvPicPr>
          <p:cNvPr id="492" name="Google Shape;492;p66"/>
          <p:cNvPicPr preferRelativeResize="0"/>
          <p:nvPr/>
        </p:nvPicPr>
        <p:blipFill rotWithShape="1">
          <a:blip r:embed="rId6">
            <a:alphaModFix/>
          </a:blip>
          <a:srcRect b="7021" l="0" r="0" t="37994"/>
          <a:stretch/>
        </p:blipFill>
        <p:spPr>
          <a:xfrm>
            <a:off x="2010887" y="2113096"/>
            <a:ext cx="1179526" cy="917309"/>
          </a:xfrm>
          <a:prstGeom prst="rect">
            <a:avLst/>
          </a:prstGeom>
          <a:noFill/>
          <a:ln>
            <a:noFill/>
          </a:ln>
        </p:spPr>
      </p:pic>
      <p:pic>
        <p:nvPicPr>
          <p:cNvPr id="493" name="Google Shape;493;p66"/>
          <p:cNvPicPr preferRelativeResize="0"/>
          <p:nvPr/>
        </p:nvPicPr>
        <p:blipFill rotWithShape="1">
          <a:blip r:embed="rId7">
            <a:alphaModFix/>
          </a:blip>
          <a:srcRect b="0" l="0" r="0" t="59433"/>
          <a:stretch/>
        </p:blipFill>
        <p:spPr>
          <a:xfrm>
            <a:off x="-200136" y="4310020"/>
            <a:ext cx="1452648" cy="833475"/>
          </a:xfrm>
          <a:prstGeom prst="rect">
            <a:avLst/>
          </a:prstGeom>
          <a:noFill/>
          <a:ln>
            <a:noFill/>
          </a:ln>
        </p:spPr>
      </p:pic>
      <p:pic>
        <p:nvPicPr>
          <p:cNvPr id="494" name="Google Shape;494;p66"/>
          <p:cNvPicPr preferRelativeResize="0"/>
          <p:nvPr/>
        </p:nvPicPr>
        <p:blipFill rotWithShape="1">
          <a:blip r:embed="rId5">
            <a:alphaModFix/>
          </a:blip>
          <a:srcRect b="18460" l="0" r="0" t="41991"/>
          <a:stretch/>
        </p:blipFill>
        <p:spPr>
          <a:xfrm>
            <a:off x="3" y="-5"/>
            <a:ext cx="1490050" cy="833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a:t>
            </a:r>
            <a:r>
              <a:rPr lang="en"/>
              <a:t>Suggestions</a:t>
            </a:r>
            <a:endParaRPr/>
          </a:p>
        </p:txBody>
      </p:sp>
      <p:pic>
        <p:nvPicPr>
          <p:cNvPr id="500" name="Google Shape;500;p67"/>
          <p:cNvPicPr preferRelativeResize="0"/>
          <p:nvPr/>
        </p:nvPicPr>
        <p:blipFill>
          <a:blip r:embed="rId3">
            <a:alphaModFix/>
          </a:blip>
          <a:stretch>
            <a:fillRect/>
          </a:stretch>
        </p:blipFill>
        <p:spPr>
          <a:xfrm>
            <a:off x="179000" y="1808100"/>
            <a:ext cx="4146773" cy="2332549"/>
          </a:xfrm>
          <a:prstGeom prst="rect">
            <a:avLst/>
          </a:prstGeom>
          <a:noFill/>
          <a:ln>
            <a:noFill/>
          </a:ln>
        </p:spPr>
      </p:pic>
      <p:pic>
        <p:nvPicPr>
          <p:cNvPr id="501" name="Google Shape;501;p67"/>
          <p:cNvPicPr preferRelativeResize="0"/>
          <p:nvPr/>
        </p:nvPicPr>
        <p:blipFill>
          <a:blip r:embed="rId4">
            <a:alphaModFix/>
          </a:blip>
          <a:stretch>
            <a:fillRect/>
          </a:stretch>
        </p:blipFill>
        <p:spPr>
          <a:xfrm>
            <a:off x="4480500" y="1808100"/>
            <a:ext cx="4550977" cy="2332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1"/>
          <p:cNvPicPr preferRelativeResize="0"/>
          <p:nvPr>
            <p:ph idx="2" type="pic"/>
          </p:nvPr>
        </p:nvPicPr>
        <p:blipFill rotWithShape="1">
          <a:blip r:embed="rId3">
            <a:alphaModFix/>
          </a:blip>
          <a:srcRect b="9329" l="874" r="874" t="9337"/>
          <a:stretch/>
        </p:blipFill>
        <p:spPr>
          <a:xfrm flipH="1">
            <a:off x="5003098" y="0"/>
            <a:ext cx="4140902" cy="5143501"/>
          </a:xfrm>
          <a:prstGeom prst="rect">
            <a:avLst/>
          </a:prstGeom>
        </p:spPr>
      </p:pic>
      <p:sp>
        <p:nvSpPr>
          <p:cNvPr id="307" name="Google Shape;307;p41"/>
          <p:cNvSpPr txBox="1"/>
          <p:nvPr>
            <p:ph type="title"/>
          </p:nvPr>
        </p:nvSpPr>
        <p:spPr>
          <a:xfrm>
            <a:off x="720000" y="462276"/>
            <a:ext cx="3594000" cy="60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8" name="Google Shape;308;p41"/>
          <p:cNvSpPr txBox="1"/>
          <p:nvPr>
            <p:ph idx="1" type="subTitle"/>
          </p:nvPr>
        </p:nvSpPr>
        <p:spPr>
          <a:xfrm>
            <a:off x="720000" y="1469925"/>
            <a:ext cx="3537900" cy="332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D1D5DB"/>
                </a:solidFill>
                <a:latin typeface="Nunito Sans"/>
                <a:ea typeface="Nunito Sans"/>
                <a:cs typeface="Nunito Sans"/>
                <a:sym typeface="Nunito Sans"/>
              </a:rPr>
              <a:t>In the vast landscape of digital entertainment, the sheer volume of movies available to audiences can be overwhelming. Movie recommendation systems have emerged as invaluable tools to help users navigate this extensive cinematic library and discover films that align with their preferences. Content-based movie recommendation systems operate by extracting relevant information about movies, such as genres, directors, actors, and themes. One of the strengths of content-based recommendation systems is their ability to provide personalized suggestions, even for users with unique or niche preferences. These systems are particularly effective when dealing with the "cold start" problem, where there is limited or no user interaction data available for new users.</a:t>
            </a:r>
            <a:endParaRPr sz="1200"/>
          </a:p>
        </p:txBody>
      </p:sp>
      <p:cxnSp>
        <p:nvCxnSpPr>
          <p:cNvPr id="309" name="Google Shape;309;p41"/>
          <p:cNvCxnSpPr/>
          <p:nvPr/>
        </p:nvCxnSpPr>
        <p:spPr>
          <a:xfrm>
            <a:off x="850100" y="1115849"/>
            <a:ext cx="2731200" cy="0"/>
          </a:xfrm>
          <a:prstGeom prst="straightConnector1">
            <a:avLst/>
          </a:prstGeom>
          <a:noFill/>
          <a:ln cap="flat" cmpd="sng" w="19050">
            <a:solidFill>
              <a:schemeClr val="lt1"/>
            </a:solidFill>
            <a:prstDash val="solid"/>
            <a:round/>
            <a:headEnd len="med" w="med" type="none"/>
            <a:tailEnd len="med" w="med" type="none"/>
          </a:ln>
        </p:spPr>
      </p:cxnSp>
      <p:pic>
        <p:nvPicPr>
          <p:cNvPr id="310" name="Google Shape;310;p41"/>
          <p:cNvPicPr preferRelativeResize="0"/>
          <p:nvPr/>
        </p:nvPicPr>
        <p:blipFill rotWithShape="1">
          <a:blip r:embed="rId4">
            <a:alphaModFix/>
          </a:blip>
          <a:srcRect b="25086" l="35824" r="30480" t="30313"/>
          <a:stretch/>
        </p:blipFill>
        <p:spPr>
          <a:xfrm>
            <a:off x="5879400" y="2716025"/>
            <a:ext cx="3279099" cy="2441399"/>
          </a:xfrm>
          <a:prstGeom prst="rect">
            <a:avLst/>
          </a:prstGeom>
          <a:noFill/>
          <a:ln>
            <a:noFill/>
          </a:ln>
        </p:spPr>
      </p:pic>
      <p:pic>
        <p:nvPicPr>
          <p:cNvPr id="311" name="Google Shape;311;p41"/>
          <p:cNvPicPr preferRelativeResize="0"/>
          <p:nvPr/>
        </p:nvPicPr>
        <p:blipFill>
          <a:blip r:embed="rId5">
            <a:alphaModFix/>
          </a:blip>
          <a:stretch>
            <a:fillRect/>
          </a:stretch>
        </p:blipFill>
        <p:spPr>
          <a:xfrm flipH="1" rot="5400000">
            <a:off x="8260340" y="168935"/>
            <a:ext cx="1081999" cy="714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 Movies</a:t>
            </a:r>
            <a:endParaRPr/>
          </a:p>
        </p:txBody>
      </p:sp>
      <p:pic>
        <p:nvPicPr>
          <p:cNvPr id="507" name="Google Shape;507;p68"/>
          <p:cNvPicPr preferRelativeResize="0"/>
          <p:nvPr/>
        </p:nvPicPr>
        <p:blipFill>
          <a:blip r:embed="rId3">
            <a:alphaModFix/>
          </a:blip>
          <a:stretch>
            <a:fillRect/>
          </a:stretch>
        </p:blipFill>
        <p:spPr>
          <a:xfrm>
            <a:off x="1388450" y="1824725"/>
            <a:ext cx="4727399" cy="2171000"/>
          </a:xfrm>
          <a:prstGeom prst="rect">
            <a:avLst/>
          </a:prstGeom>
          <a:noFill/>
          <a:ln>
            <a:noFill/>
          </a:ln>
        </p:spPr>
      </p:pic>
      <p:pic>
        <p:nvPicPr>
          <p:cNvPr id="508" name="Google Shape;508;p68"/>
          <p:cNvPicPr preferRelativeResize="0"/>
          <p:nvPr/>
        </p:nvPicPr>
        <p:blipFill>
          <a:blip r:embed="rId4">
            <a:alphaModFix/>
          </a:blip>
          <a:stretch>
            <a:fillRect/>
          </a:stretch>
        </p:blipFill>
        <p:spPr>
          <a:xfrm>
            <a:off x="186075" y="1361250"/>
            <a:ext cx="8771849" cy="3097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9"/>
          <p:cNvPicPr preferRelativeResize="0"/>
          <p:nvPr/>
        </p:nvPicPr>
        <p:blipFill rotWithShape="1">
          <a:blip r:embed="rId3">
            <a:alphaModFix/>
          </a:blip>
          <a:srcRect b="29627" l="43094" r="0" t="0"/>
          <a:stretch/>
        </p:blipFill>
        <p:spPr>
          <a:xfrm flipH="1" rot="-5400000">
            <a:off x="5542362" y="1541862"/>
            <a:ext cx="5143501" cy="2059776"/>
          </a:xfrm>
          <a:prstGeom prst="rect">
            <a:avLst/>
          </a:prstGeom>
          <a:noFill/>
          <a:ln>
            <a:noFill/>
          </a:ln>
        </p:spPr>
      </p:pic>
      <p:pic>
        <p:nvPicPr>
          <p:cNvPr id="514" name="Google Shape;514;p69"/>
          <p:cNvPicPr preferRelativeResize="0"/>
          <p:nvPr/>
        </p:nvPicPr>
        <p:blipFill rotWithShape="1">
          <a:blip r:embed="rId4">
            <a:alphaModFix/>
          </a:blip>
          <a:srcRect b="15483" l="0" r="34340" t="0"/>
          <a:stretch/>
        </p:blipFill>
        <p:spPr>
          <a:xfrm>
            <a:off x="5319900" y="2451925"/>
            <a:ext cx="3824102" cy="2691576"/>
          </a:xfrm>
          <a:prstGeom prst="rect">
            <a:avLst/>
          </a:prstGeom>
          <a:noFill/>
          <a:ln>
            <a:noFill/>
          </a:ln>
        </p:spPr>
      </p:pic>
      <p:pic>
        <p:nvPicPr>
          <p:cNvPr id="515" name="Google Shape;515;p69"/>
          <p:cNvPicPr preferRelativeResize="0"/>
          <p:nvPr/>
        </p:nvPicPr>
        <p:blipFill rotWithShape="1">
          <a:blip r:embed="rId3">
            <a:alphaModFix/>
          </a:blip>
          <a:srcRect b="29627" l="43094" r="0" t="0"/>
          <a:stretch/>
        </p:blipFill>
        <p:spPr>
          <a:xfrm flipH="1" rot="5400000">
            <a:off x="-1541863" y="1541862"/>
            <a:ext cx="5143501" cy="2059776"/>
          </a:xfrm>
          <a:prstGeom prst="rect">
            <a:avLst/>
          </a:prstGeom>
          <a:noFill/>
          <a:ln>
            <a:noFill/>
          </a:ln>
        </p:spPr>
      </p:pic>
      <p:pic>
        <p:nvPicPr>
          <p:cNvPr id="516" name="Google Shape;516;p69"/>
          <p:cNvPicPr preferRelativeResize="0"/>
          <p:nvPr/>
        </p:nvPicPr>
        <p:blipFill rotWithShape="1">
          <a:blip r:embed="rId5">
            <a:alphaModFix/>
          </a:blip>
          <a:srcRect b="0" l="18220" r="0" t="62167"/>
          <a:stretch/>
        </p:blipFill>
        <p:spPr>
          <a:xfrm>
            <a:off x="0" y="0"/>
            <a:ext cx="6746998" cy="1529024"/>
          </a:xfrm>
          <a:prstGeom prst="rect">
            <a:avLst/>
          </a:prstGeom>
          <a:noFill/>
          <a:ln>
            <a:noFill/>
          </a:ln>
        </p:spPr>
      </p:pic>
      <p:cxnSp>
        <p:nvCxnSpPr>
          <p:cNvPr id="517" name="Google Shape;517;p69"/>
          <p:cNvCxnSpPr/>
          <p:nvPr/>
        </p:nvCxnSpPr>
        <p:spPr>
          <a:xfrm>
            <a:off x="2710950" y="3418100"/>
            <a:ext cx="3722100" cy="0"/>
          </a:xfrm>
          <a:prstGeom prst="straightConnector1">
            <a:avLst/>
          </a:prstGeom>
          <a:noFill/>
          <a:ln cap="flat" cmpd="sng" w="19050">
            <a:solidFill>
              <a:schemeClr val="lt1"/>
            </a:solidFill>
            <a:prstDash val="solid"/>
            <a:round/>
            <a:headEnd len="med" w="med" type="none"/>
            <a:tailEnd len="med" w="med" type="none"/>
          </a:ln>
        </p:spPr>
      </p:cxnSp>
      <p:sp>
        <p:nvSpPr>
          <p:cNvPr id="518" name="Google Shape;518;p69"/>
          <p:cNvSpPr txBox="1"/>
          <p:nvPr>
            <p:ph idx="4294967295" type="title"/>
          </p:nvPr>
        </p:nvSpPr>
        <p:spPr>
          <a:xfrm>
            <a:off x="1523400" y="1959000"/>
            <a:ext cx="6097200" cy="1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THANK YOU!</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a:t>
            </a:r>
            <a:endParaRPr/>
          </a:p>
        </p:txBody>
      </p:sp>
      <p:graphicFrame>
        <p:nvGraphicFramePr>
          <p:cNvPr id="317" name="Google Shape;317;p42"/>
          <p:cNvGraphicFramePr/>
          <p:nvPr/>
        </p:nvGraphicFramePr>
        <p:xfrm>
          <a:off x="720000" y="1808575"/>
          <a:ext cx="3000000" cy="3000000"/>
        </p:xfrm>
        <a:graphic>
          <a:graphicData uri="http://schemas.openxmlformats.org/drawingml/2006/table">
            <a:tbl>
              <a:tblPr>
                <a:noFill/>
                <a:tableStyleId>{3B5EB3D0-1714-44F9-8C9D-FCC860E4EE41}</a:tableStyleId>
              </a:tblPr>
              <a:tblGrid>
                <a:gridCol w="2619875"/>
                <a:gridCol w="5084125"/>
              </a:tblGrid>
              <a:tr h="36152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Streaming Services:</a:t>
                      </a:r>
                      <a:endParaRPr b="1" sz="1000" u="sng">
                        <a:solidFill>
                          <a:schemeClr val="lt1"/>
                        </a:solidFill>
                        <a:latin typeface="Nunito Sans"/>
                        <a:ea typeface="Nunito Sans"/>
                        <a:cs typeface="Nunito Sans"/>
                        <a:sym typeface="Nunito Sans"/>
                      </a:endParaRPr>
                    </a:p>
                  </a:txBody>
                  <a:tcPr marT="0" marB="0" marR="91425" marL="91425" anchor="ctr">
                    <a:lnL cap="flat" cmpd="sng" w="19050">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D1D5DB"/>
                          </a:solidFill>
                          <a:latin typeface="Roboto"/>
                          <a:ea typeface="Roboto"/>
                          <a:cs typeface="Roboto"/>
                          <a:sym typeface="Roboto"/>
                        </a:rPr>
                        <a:t>Platforms like Netflix, Hulu, and Amazon Prime Video use content-based recommendation systems to suggest movies to users based on their viewing history, genre preferences, and content features.</a:t>
                      </a:r>
                      <a:endParaRPr sz="950">
                        <a:solidFill>
                          <a:schemeClr val="lt1"/>
                        </a:solidFill>
                        <a:latin typeface="Nunito Sans Medium"/>
                        <a:ea typeface="Nunito Sans Medium"/>
                        <a:cs typeface="Nunito Sans Medium"/>
                        <a:sym typeface="Nunito Sans Medium"/>
                      </a:endParaRPr>
                    </a:p>
                  </a:txBody>
                  <a:tcPr marT="0" marB="0" marR="91425" marL="91425" anchor="ctr">
                    <a:lnL cap="flat" cmpd="sng" w="28575">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E-commerce Platforms:</a:t>
                      </a:r>
                      <a:endParaRPr b="1" sz="1000" u="sng">
                        <a:solidFill>
                          <a:schemeClr val="lt1"/>
                        </a:solidFill>
                        <a:latin typeface="Nunito Sans"/>
                        <a:ea typeface="Nunito Sans"/>
                        <a:cs typeface="Nunito Sans"/>
                        <a:sym typeface="Nunito Sans"/>
                      </a:endParaRPr>
                    </a:p>
                  </a:txBody>
                  <a:tcPr marT="0" marB="0" marR="91425" marL="91425" anchor="ctr">
                    <a:lnL cap="flat" cmpd="sng" w="19050">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rgbClr val="D1D5DB"/>
                          </a:solidFill>
                          <a:latin typeface="Roboto"/>
                          <a:ea typeface="Roboto"/>
                          <a:cs typeface="Roboto"/>
                          <a:sym typeface="Roboto"/>
                        </a:rPr>
                        <a:t>Online marketplaces that offer or rent movies, such as iTunes or Google Play Movies, utilize content-based recommendation systems to suggest additional films for purchase or rental based on a user's past transactions and preferences.</a:t>
                      </a:r>
                      <a:endParaRPr sz="950">
                        <a:solidFill>
                          <a:schemeClr val="lt1"/>
                        </a:solidFill>
                        <a:latin typeface="Nunito Sans Medium"/>
                        <a:ea typeface="Nunito Sans Medium"/>
                        <a:cs typeface="Nunito Sans Medium"/>
                        <a:sym typeface="Nunito Sans Medium"/>
                      </a:endParaRPr>
                    </a:p>
                  </a:txBody>
                  <a:tcPr marT="0" marB="0" marR="91425" marL="91425" anchor="ctr">
                    <a:lnL cap="flat" cmpd="sng" w="28575">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Educational Platforms:</a:t>
                      </a:r>
                      <a:endParaRPr b="1" sz="1000" u="sng">
                        <a:solidFill>
                          <a:schemeClr val="lt1"/>
                        </a:solidFill>
                        <a:latin typeface="Nunito Sans"/>
                        <a:ea typeface="Nunito Sans"/>
                        <a:cs typeface="Nunito Sans"/>
                        <a:sym typeface="Nunito Sans"/>
                      </a:endParaRPr>
                    </a:p>
                  </a:txBody>
                  <a:tcPr marT="0" marB="0" marR="91425" marL="91425" anchor="ctr">
                    <a:lnL cap="flat" cmpd="sng" w="19050">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D1D5DB"/>
                          </a:solidFill>
                          <a:latin typeface="Roboto"/>
                          <a:ea typeface="Roboto"/>
                          <a:cs typeface="Roboto"/>
                          <a:sym typeface="Roboto"/>
                        </a:rPr>
                        <a:t>Platforms providing educational content, such as documentaries or historical films, can use content-based recommendation systems to suggest relevant movies based on a user's academic interests or subjects of study.</a:t>
                      </a:r>
                      <a:endParaRPr sz="950">
                        <a:solidFill>
                          <a:schemeClr val="lt1"/>
                        </a:solidFill>
                        <a:latin typeface="Nunito Sans Medium"/>
                        <a:ea typeface="Nunito Sans Medium"/>
                        <a:cs typeface="Nunito Sans Medium"/>
                        <a:sym typeface="Nunito Sans Medium"/>
                      </a:endParaRPr>
                    </a:p>
                  </a:txBody>
                  <a:tcPr marT="0" marB="0" marR="91425" marL="91425" anchor="ctr">
                    <a:lnL cap="flat" cmpd="sng" w="28575">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Airlines and In-Flight Entertainment:</a:t>
                      </a:r>
                      <a:endParaRPr b="1" sz="1000" u="sng">
                        <a:solidFill>
                          <a:schemeClr val="lt1"/>
                        </a:solidFill>
                        <a:latin typeface="Nunito Sans"/>
                        <a:ea typeface="Nunito Sans"/>
                        <a:cs typeface="Nunito Sans"/>
                        <a:sym typeface="Nunito Sans"/>
                      </a:endParaRPr>
                    </a:p>
                  </a:txBody>
                  <a:tcPr marT="0" marB="0" marR="91425" marL="91425" anchor="ctr">
                    <a:lnL cap="flat" cmpd="sng" w="19050">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rgbClr val="D1D5DB"/>
                          </a:solidFill>
                          <a:latin typeface="Roboto"/>
                          <a:ea typeface="Roboto"/>
                          <a:cs typeface="Roboto"/>
                          <a:sym typeface="Roboto"/>
                        </a:rPr>
                        <a:t>n-flight entertainment systems can use content-based recommendations to suggest movies to passengers based on their historical preferences, ensuring a more enjoyable travel experience.</a:t>
                      </a:r>
                      <a:endParaRPr sz="950">
                        <a:solidFill>
                          <a:schemeClr val="lt1"/>
                        </a:solidFill>
                        <a:latin typeface="Nunito Sans Medium"/>
                        <a:ea typeface="Nunito Sans Medium"/>
                        <a:cs typeface="Nunito Sans Medium"/>
                        <a:sym typeface="Nunito Sans Medium"/>
                      </a:endParaRPr>
                    </a:p>
                  </a:txBody>
                  <a:tcPr marT="0" marB="0" marR="91425" marL="91425" anchor="ctr">
                    <a:lnL cap="flat" cmpd="sng" w="28575">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318" name="Google Shape;318;p42"/>
          <p:cNvSpPr txBox="1"/>
          <p:nvPr/>
        </p:nvSpPr>
        <p:spPr>
          <a:xfrm>
            <a:off x="720050" y="1120050"/>
            <a:ext cx="7704000" cy="68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D1D5DB"/>
                </a:solidFill>
                <a:latin typeface="Roboto"/>
                <a:ea typeface="Roboto"/>
                <a:cs typeface="Roboto"/>
                <a:sym typeface="Roboto"/>
              </a:rPr>
              <a:t>Content-based movie recommendation systems find applications in various platforms and industries to enhance user experience and engagement. Some notable applications include:</a:t>
            </a:r>
            <a:endParaRPr>
              <a:solidFill>
                <a:schemeClr val="lt1"/>
              </a:solidFill>
              <a:latin typeface="Nunito Sans Medium"/>
              <a:ea typeface="Nunito Sans Medium"/>
              <a:cs typeface="Nunito Sans Medium"/>
              <a:sym typeface="Nunito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3"/>
          <p:cNvPicPr preferRelativeResize="0"/>
          <p:nvPr/>
        </p:nvPicPr>
        <p:blipFill rotWithShape="1">
          <a:blip r:embed="rId3">
            <a:alphaModFix/>
          </a:blip>
          <a:srcRect b="17568" l="22472" r="18028" t="38814"/>
          <a:stretch/>
        </p:blipFill>
        <p:spPr>
          <a:xfrm flipH="1">
            <a:off x="2" y="3418100"/>
            <a:ext cx="4184198" cy="1725400"/>
          </a:xfrm>
          <a:prstGeom prst="rect">
            <a:avLst/>
          </a:prstGeom>
          <a:noFill/>
          <a:ln>
            <a:noFill/>
          </a:ln>
        </p:spPr>
      </p:pic>
      <p:pic>
        <p:nvPicPr>
          <p:cNvPr id="324" name="Google Shape;324;p43"/>
          <p:cNvPicPr preferRelativeResize="0"/>
          <p:nvPr/>
        </p:nvPicPr>
        <p:blipFill>
          <a:blip r:embed="rId4">
            <a:alphaModFix/>
          </a:blip>
          <a:stretch>
            <a:fillRect/>
          </a:stretch>
        </p:blipFill>
        <p:spPr>
          <a:xfrm rot="5400000">
            <a:off x="6928337" y="2922662"/>
            <a:ext cx="2669199" cy="1762126"/>
          </a:xfrm>
          <a:prstGeom prst="rect">
            <a:avLst/>
          </a:prstGeom>
          <a:noFill/>
          <a:ln>
            <a:noFill/>
          </a:ln>
        </p:spPr>
      </p:pic>
      <p:sp>
        <p:nvSpPr>
          <p:cNvPr id="325" name="Google Shape;325;p43"/>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Kumbh Sans"/>
                <a:ea typeface="Kumbh Sans"/>
                <a:cs typeface="Kumbh Sans"/>
                <a:sym typeface="Kumbh Sans"/>
              </a:rPr>
              <a:t>RELATED WORK</a:t>
            </a:r>
            <a:endParaRPr/>
          </a:p>
        </p:txBody>
      </p:sp>
      <p:sp>
        <p:nvSpPr>
          <p:cNvPr id="326" name="Google Shape;326;p43"/>
          <p:cNvSpPr txBox="1"/>
          <p:nvPr>
            <p:ph idx="2" type="title"/>
          </p:nvPr>
        </p:nvSpPr>
        <p:spPr>
          <a:xfrm>
            <a:off x="5525550" y="760925"/>
            <a:ext cx="945600" cy="8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327" name="Google Shape;327;p43"/>
          <p:cNvCxnSpPr/>
          <p:nvPr/>
        </p:nvCxnSpPr>
        <p:spPr>
          <a:xfrm>
            <a:off x="2749175" y="3418100"/>
            <a:ext cx="3722100" cy="0"/>
          </a:xfrm>
          <a:prstGeom prst="straightConnector1">
            <a:avLst/>
          </a:prstGeom>
          <a:noFill/>
          <a:ln cap="flat" cmpd="sng" w="19050">
            <a:solidFill>
              <a:schemeClr val="lt1"/>
            </a:solidFill>
            <a:prstDash val="solid"/>
            <a:round/>
            <a:headEnd len="med" w="med" type="none"/>
            <a:tailEnd len="med" w="med" type="none"/>
          </a:ln>
        </p:spPr>
      </p:cxnSp>
      <p:pic>
        <p:nvPicPr>
          <p:cNvPr id="328" name="Google Shape;328;p43"/>
          <p:cNvPicPr preferRelativeResize="0"/>
          <p:nvPr/>
        </p:nvPicPr>
        <p:blipFill>
          <a:blip r:embed="rId4">
            <a:alphaModFix/>
          </a:blip>
          <a:stretch>
            <a:fillRect/>
          </a:stretch>
        </p:blipFill>
        <p:spPr>
          <a:xfrm rot="-5400000">
            <a:off x="-454922" y="454925"/>
            <a:ext cx="2677325" cy="17674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720000" y="334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pic>
        <p:nvPicPr>
          <p:cNvPr id="334" name="Google Shape;334;p44"/>
          <p:cNvPicPr preferRelativeResize="0"/>
          <p:nvPr/>
        </p:nvPicPr>
        <p:blipFill>
          <a:blip r:embed="rId3">
            <a:alphaModFix/>
          </a:blip>
          <a:stretch>
            <a:fillRect/>
          </a:stretch>
        </p:blipFill>
        <p:spPr>
          <a:xfrm>
            <a:off x="1079263" y="1160050"/>
            <a:ext cx="6985474" cy="36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720000" y="294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Literature Review</a:t>
            </a:r>
            <a:endParaRPr/>
          </a:p>
          <a:p>
            <a:pPr indent="0" lvl="0" marL="0" rtl="0" algn="ctr">
              <a:spcBef>
                <a:spcPts val="0"/>
              </a:spcBef>
              <a:spcAft>
                <a:spcPts val="0"/>
              </a:spcAft>
              <a:buNone/>
            </a:pPr>
            <a:r>
              <a:t/>
            </a:r>
            <a:endParaRPr/>
          </a:p>
        </p:txBody>
      </p:sp>
      <p:pic>
        <p:nvPicPr>
          <p:cNvPr id="340" name="Google Shape;340;p45"/>
          <p:cNvPicPr preferRelativeResize="0"/>
          <p:nvPr/>
        </p:nvPicPr>
        <p:blipFill>
          <a:blip r:embed="rId3">
            <a:alphaModFix/>
          </a:blip>
          <a:stretch>
            <a:fillRect/>
          </a:stretch>
        </p:blipFill>
        <p:spPr>
          <a:xfrm>
            <a:off x="1069187" y="1009100"/>
            <a:ext cx="7005626"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46"/>
          <p:cNvGrpSpPr/>
          <p:nvPr/>
        </p:nvGrpSpPr>
        <p:grpSpPr>
          <a:xfrm flipH="1">
            <a:off x="-1" y="-1"/>
            <a:ext cx="4294799" cy="5817575"/>
            <a:chOff x="4849199" y="-1"/>
            <a:chExt cx="4294799" cy="5817575"/>
          </a:xfrm>
        </p:grpSpPr>
        <p:pic>
          <p:nvPicPr>
            <p:cNvPr id="346" name="Google Shape;346;p46"/>
            <p:cNvPicPr preferRelativeResize="0"/>
            <p:nvPr/>
          </p:nvPicPr>
          <p:blipFill rotWithShape="1">
            <a:blip r:embed="rId3">
              <a:alphaModFix/>
            </a:blip>
            <a:srcRect b="26409" l="40251" r="12780" t="21542"/>
            <a:stretch/>
          </p:blipFill>
          <p:spPr>
            <a:xfrm>
              <a:off x="4849199" y="3140375"/>
              <a:ext cx="4294799" cy="2677199"/>
            </a:xfrm>
            <a:prstGeom prst="rect">
              <a:avLst/>
            </a:prstGeom>
            <a:noFill/>
            <a:ln>
              <a:noFill/>
            </a:ln>
          </p:spPr>
        </p:pic>
        <p:pic>
          <p:nvPicPr>
            <p:cNvPr id="347" name="Google Shape;347;p46"/>
            <p:cNvPicPr preferRelativeResize="0"/>
            <p:nvPr/>
          </p:nvPicPr>
          <p:blipFill>
            <a:blip r:embed="rId4">
              <a:alphaModFix/>
            </a:blip>
            <a:stretch>
              <a:fillRect/>
            </a:stretch>
          </p:blipFill>
          <p:spPr>
            <a:xfrm flipH="1" rot="10800000">
              <a:off x="7944773" y="-1"/>
              <a:ext cx="1199225" cy="1538652"/>
            </a:xfrm>
            <a:prstGeom prst="rect">
              <a:avLst/>
            </a:prstGeom>
            <a:noFill/>
            <a:ln>
              <a:noFill/>
            </a:ln>
          </p:spPr>
        </p:pic>
      </p:grpSp>
      <p:pic>
        <p:nvPicPr>
          <p:cNvPr id="348" name="Google Shape;348;p46"/>
          <p:cNvPicPr preferRelativeResize="0"/>
          <p:nvPr/>
        </p:nvPicPr>
        <p:blipFill>
          <a:blip r:embed="rId5">
            <a:alphaModFix/>
          </a:blip>
          <a:stretch>
            <a:fillRect/>
          </a:stretch>
        </p:blipFill>
        <p:spPr>
          <a:xfrm flipH="1" rot="10800000">
            <a:off x="7477124" y="4043104"/>
            <a:ext cx="1666877" cy="1100400"/>
          </a:xfrm>
          <a:prstGeom prst="rect">
            <a:avLst/>
          </a:prstGeom>
          <a:noFill/>
          <a:ln>
            <a:noFill/>
          </a:ln>
        </p:spPr>
      </p:pic>
      <p:sp>
        <p:nvSpPr>
          <p:cNvPr id="349" name="Google Shape;349;p46"/>
          <p:cNvSpPr txBox="1"/>
          <p:nvPr>
            <p:ph type="title"/>
          </p:nvPr>
        </p:nvSpPr>
        <p:spPr>
          <a:xfrm>
            <a:off x="1900325" y="906600"/>
            <a:ext cx="4920000" cy="5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cxnSp>
        <p:nvCxnSpPr>
          <p:cNvPr id="350" name="Google Shape;350;p46"/>
          <p:cNvCxnSpPr/>
          <p:nvPr/>
        </p:nvCxnSpPr>
        <p:spPr>
          <a:xfrm>
            <a:off x="2989475" y="1517999"/>
            <a:ext cx="2741700" cy="0"/>
          </a:xfrm>
          <a:prstGeom prst="straightConnector1">
            <a:avLst/>
          </a:prstGeom>
          <a:noFill/>
          <a:ln cap="flat" cmpd="sng" w="19050">
            <a:solidFill>
              <a:schemeClr val="lt1"/>
            </a:solidFill>
            <a:prstDash val="solid"/>
            <a:round/>
            <a:headEnd len="med" w="med" type="none"/>
            <a:tailEnd len="med" w="med" type="none"/>
          </a:ln>
        </p:spPr>
      </p:cxnSp>
      <p:sp>
        <p:nvSpPr>
          <p:cNvPr id="351" name="Google Shape;351;p46"/>
          <p:cNvSpPr txBox="1"/>
          <p:nvPr/>
        </p:nvSpPr>
        <p:spPr>
          <a:xfrm>
            <a:off x="535250" y="1695175"/>
            <a:ext cx="8608800" cy="3136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Nunito Sans Medium"/>
              <a:buChar char="●"/>
            </a:pPr>
            <a:r>
              <a:rPr lang="en" sz="2100">
                <a:solidFill>
                  <a:schemeClr val="lt1"/>
                </a:solidFill>
                <a:latin typeface="Nunito Sans Medium"/>
                <a:ea typeface="Nunito Sans Medium"/>
                <a:cs typeface="Nunito Sans Medium"/>
                <a:sym typeface="Nunito Sans Medium"/>
              </a:rPr>
              <a:t>Deep Learning for Sentiment Analysis</a:t>
            </a:r>
            <a:endParaRPr sz="2100">
              <a:solidFill>
                <a:schemeClr val="lt1"/>
              </a:solidFill>
              <a:latin typeface="Nunito Sans Medium"/>
              <a:ea typeface="Nunito Sans Medium"/>
              <a:cs typeface="Nunito Sans Medium"/>
              <a:sym typeface="Nunito Sans Medium"/>
            </a:endParaRPr>
          </a:p>
          <a:p>
            <a:pPr indent="0" lvl="0" marL="457200" rtl="0" algn="l">
              <a:spcBef>
                <a:spcPts val="0"/>
              </a:spcBef>
              <a:spcAft>
                <a:spcPts val="0"/>
              </a:spcAft>
              <a:buNone/>
            </a:pPr>
            <a:r>
              <a:t/>
            </a:r>
            <a:endParaRPr sz="2100">
              <a:solidFill>
                <a:schemeClr val="lt1"/>
              </a:solidFill>
              <a:latin typeface="Nunito Sans Medium"/>
              <a:ea typeface="Nunito Sans Medium"/>
              <a:cs typeface="Nunito Sans Medium"/>
              <a:sym typeface="Nunito Sans Medium"/>
            </a:endParaRPr>
          </a:p>
          <a:p>
            <a:pPr indent="-361950" lvl="0" marL="457200" rtl="0" algn="l">
              <a:spcBef>
                <a:spcPts val="0"/>
              </a:spcBef>
              <a:spcAft>
                <a:spcPts val="0"/>
              </a:spcAft>
              <a:buClr>
                <a:schemeClr val="lt1"/>
              </a:buClr>
              <a:buSzPts val="2100"/>
              <a:buFont typeface="Nunito Sans"/>
              <a:buChar char="●"/>
            </a:pPr>
            <a:r>
              <a:rPr lang="en" sz="2100">
                <a:solidFill>
                  <a:schemeClr val="lt1"/>
                </a:solidFill>
                <a:latin typeface="Nunito Sans"/>
                <a:ea typeface="Nunito Sans"/>
                <a:cs typeface="Nunito Sans"/>
                <a:sym typeface="Nunito Sans"/>
              </a:rPr>
              <a:t>Cold Start Problem</a:t>
            </a:r>
            <a:endParaRPr sz="2100">
              <a:solidFill>
                <a:schemeClr val="lt1"/>
              </a:solidFill>
              <a:latin typeface="Nunito Sans Medium"/>
              <a:ea typeface="Nunito Sans Medium"/>
              <a:cs typeface="Nunito Sans Medium"/>
              <a:sym typeface="Nunito Sans Medium"/>
            </a:endParaRPr>
          </a:p>
          <a:p>
            <a:pPr indent="0" lvl="0" marL="457200" rtl="0" algn="l">
              <a:spcBef>
                <a:spcPts val="0"/>
              </a:spcBef>
              <a:spcAft>
                <a:spcPts val="0"/>
              </a:spcAft>
              <a:buNone/>
            </a:pPr>
            <a:r>
              <a:t/>
            </a:r>
            <a:endParaRPr sz="2100">
              <a:solidFill>
                <a:schemeClr val="lt1"/>
              </a:solidFill>
              <a:latin typeface="Nunito Sans Medium"/>
              <a:ea typeface="Nunito Sans Medium"/>
              <a:cs typeface="Nunito Sans Medium"/>
              <a:sym typeface="Nunito Sans Medium"/>
            </a:endParaRPr>
          </a:p>
          <a:p>
            <a:pPr indent="-361950" lvl="0" marL="457200" rtl="0" algn="l">
              <a:spcBef>
                <a:spcPts val="0"/>
              </a:spcBef>
              <a:spcAft>
                <a:spcPts val="0"/>
              </a:spcAft>
              <a:buClr>
                <a:schemeClr val="lt1"/>
              </a:buClr>
              <a:buSzPts val="2100"/>
              <a:buFont typeface="Nunito Sans"/>
              <a:buChar char="●"/>
            </a:pPr>
            <a:r>
              <a:rPr lang="en" sz="2100">
                <a:solidFill>
                  <a:schemeClr val="lt1"/>
                </a:solidFill>
                <a:latin typeface="Nunito Sans"/>
                <a:ea typeface="Nunito Sans"/>
                <a:cs typeface="Nunito Sans"/>
                <a:sym typeface="Nunito Sans"/>
              </a:rPr>
              <a:t>Privacy Concerns</a:t>
            </a:r>
            <a:endParaRPr sz="2100">
              <a:solidFill>
                <a:schemeClr val="lt1"/>
              </a:solidFill>
              <a:latin typeface="Nunito Sans"/>
              <a:ea typeface="Nunito Sans"/>
              <a:cs typeface="Nunito Sans"/>
              <a:sym typeface="Nunito Sans"/>
            </a:endParaRPr>
          </a:p>
          <a:p>
            <a:pPr indent="0" lvl="0" marL="457200" rtl="0" algn="l">
              <a:spcBef>
                <a:spcPts val="0"/>
              </a:spcBef>
              <a:spcAft>
                <a:spcPts val="0"/>
              </a:spcAft>
              <a:buNone/>
            </a:pPr>
            <a:r>
              <a:t/>
            </a:r>
            <a:endParaRPr sz="2100">
              <a:solidFill>
                <a:schemeClr val="lt1"/>
              </a:solidFill>
              <a:latin typeface="Nunito Sans"/>
              <a:ea typeface="Nunito Sans"/>
              <a:cs typeface="Nunito Sans"/>
              <a:sym typeface="Nunito Sans"/>
            </a:endParaRPr>
          </a:p>
          <a:p>
            <a:pPr indent="-361950" lvl="0" marL="457200" rtl="0" algn="l">
              <a:spcBef>
                <a:spcPts val="0"/>
              </a:spcBef>
              <a:spcAft>
                <a:spcPts val="0"/>
              </a:spcAft>
              <a:buClr>
                <a:schemeClr val="lt1"/>
              </a:buClr>
              <a:buSzPts val="2100"/>
              <a:buFont typeface="Nunito Sans"/>
              <a:buChar char="●"/>
            </a:pPr>
            <a:r>
              <a:rPr lang="en" sz="2100">
                <a:solidFill>
                  <a:schemeClr val="lt1"/>
                </a:solidFill>
                <a:latin typeface="Nunito Sans"/>
                <a:ea typeface="Nunito Sans"/>
                <a:cs typeface="Nunito Sans"/>
                <a:sym typeface="Nunito Sans"/>
              </a:rPr>
              <a:t>Optimal Combination of Methods</a:t>
            </a:r>
            <a:endParaRPr sz="2100">
              <a:solidFill>
                <a:schemeClr val="lt1"/>
              </a:solidFill>
              <a:latin typeface="Nunito Sans Medium"/>
              <a:ea typeface="Nunito Sans Medium"/>
              <a:cs typeface="Nunito Sans Medium"/>
              <a:sym typeface="Nunito Sans Medium"/>
            </a:endParaRPr>
          </a:p>
          <a:p>
            <a:pPr indent="0" lvl="0" marL="457200" rtl="0" algn="l">
              <a:spcBef>
                <a:spcPts val="0"/>
              </a:spcBef>
              <a:spcAft>
                <a:spcPts val="0"/>
              </a:spcAft>
              <a:buNone/>
            </a:pPr>
            <a:r>
              <a:t/>
            </a:r>
            <a:endParaRPr sz="2100">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t/>
            </a:r>
            <a:endParaRPr sz="2100">
              <a:solidFill>
                <a:schemeClr val="lt1"/>
              </a:solidFill>
              <a:latin typeface="Nunito Sans Medium"/>
              <a:ea typeface="Nunito Sans Medium"/>
              <a:cs typeface="Nunito Sans Medium"/>
              <a:sym typeface="Nunito Sans Medium"/>
            </a:endParaRPr>
          </a:p>
          <a:p>
            <a:pPr indent="0" lvl="0" marL="0" rtl="0" algn="l">
              <a:spcBef>
                <a:spcPts val="0"/>
              </a:spcBef>
              <a:spcAft>
                <a:spcPts val="0"/>
              </a:spcAft>
              <a:buNone/>
            </a:pPr>
            <a:r>
              <a:t/>
            </a:r>
            <a:endParaRPr sz="2100">
              <a:solidFill>
                <a:schemeClr val="lt1"/>
              </a:solidFill>
              <a:latin typeface="Nunito Sans Medium"/>
              <a:ea typeface="Nunito Sans Medium"/>
              <a:cs typeface="Nunito Sans Medium"/>
              <a:sym typeface="Nunito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idx="1" type="subTitle"/>
          </p:nvPr>
        </p:nvSpPr>
        <p:spPr>
          <a:xfrm>
            <a:off x="430050" y="1500975"/>
            <a:ext cx="8283900" cy="29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sz="1200">
                <a:latin typeface="Roboto"/>
                <a:ea typeface="Roboto"/>
                <a:cs typeface="Roboto"/>
                <a:sym typeface="Roboto"/>
              </a:rPr>
              <a:t>Content-Based Similarity Computation:</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Nunito Sans Medium"/>
              <a:buChar char="●"/>
            </a:pPr>
            <a:r>
              <a:rPr lang="en" sz="1200">
                <a:latin typeface="Arial"/>
                <a:ea typeface="Arial"/>
                <a:cs typeface="Arial"/>
                <a:sym typeface="Arial"/>
              </a:rPr>
              <a:t>Cosine similarity is a metric used to measure how similar the documents are irrespective of their size. </a:t>
            </a:r>
            <a:endParaRPr sz="1200">
              <a:latin typeface="Arial"/>
              <a:ea typeface="Arial"/>
              <a:cs typeface="Arial"/>
              <a:sym typeface="Arial"/>
            </a:endParaRPr>
          </a:p>
          <a:p>
            <a:pPr indent="0" lvl="0" marL="457200" rtl="0" algn="l">
              <a:lnSpc>
                <a:spcPct val="115000"/>
              </a:lnSpc>
              <a:spcBef>
                <a:spcPts val="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latin typeface="Arial"/>
                <a:ea typeface="Arial"/>
                <a:cs typeface="Arial"/>
                <a:sym typeface="Arial"/>
              </a:rPr>
              <a:t>The smaller the angle, higher the cosine similarity.</a:t>
            </a:r>
            <a:endParaRPr sz="1200">
              <a:latin typeface="Arial"/>
              <a:ea typeface="Arial"/>
              <a:cs typeface="Arial"/>
              <a:sym typeface="Arial"/>
            </a:endParaRPr>
          </a:p>
        </p:txBody>
      </p:sp>
      <p:sp>
        <p:nvSpPr>
          <p:cNvPr id="357" name="Google Shape;357;p47"/>
          <p:cNvSpPr txBox="1"/>
          <p:nvPr>
            <p:ph type="title"/>
          </p:nvPr>
        </p:nvSpPr>
        <p:spPr>
          <a:xfrm>
            <a:off x="2028625" y="343425"/>
            <a:ext cx="4920000" cy="76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Proposed Solution</a:t>
            </a:r>
            <a:endParaRPr/>
          </a:p>
        </p:txBody>
      </p:sp>
      <p:pic>
        <p:nvPicPr>
          <p:cNvPr id="358" name="Google Shape;358;p47"/>
          <p:cNvPicPr preferRelativeResize="0"/>
          <p:nvPr/>
        </p:nvPicPr>
        <p:blipFill>
          <a:blip r:embed="rId3">
            <a:alphaModFix/>
          </a:blip>
          <a:stretch>
            <a:fillRect/>
          </a:stretch>
        </p:blipFill>
        <p:spPr>
          <a:xfrm>
            <a:off x="4560050" y="2378675"/>
            <a:ext cx="3620650" cy="217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appy World Day for Audiovisual Heritage by Slidesgo">
  <a:themeElements>
    <a:clrScheme name="Simple Light">
      <a:dk1>
        <a:srgbClr val="000000"/>
      </a:dk1>
      <a:lt1>
        <a:srgbClr val="FFFFFF"/>
      </a:lt1>
      <a:dk2>
        <a:srgbClr val="F4BE1E"/>
      </a:dk2>
      <a:lt2>
        <a:srgbClr val="674E01"/>
      </a:lt2>
      <a:accent1>
        <a:srgbClr val="E9D7A1"/>
      </a:accent1>
      <a:accent2>
        <a:srgbClr val="FFDB6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